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6" r:id="rId5"/>
    <p:sldMasterId id="2147483684" r:id="rId6"/>
    <p:sldMasterId id="2147483702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</p:sldIdLst>
  <p:sldSz cy="6858000" cx="12192000"/>
  <p:notesSz cx="6858000" cy="9144000"/>
  <p:embeddedFontLst>
    <p:embeddedFont>
      <p:font typeface="Teko"/>
      <p:regular r:id="rId27"/>
      <p:bold r:id="rId28"/>
    </p:embeddedFont>
    <p:embeddedFont>
      <p:font typeface="Tahoma"/>
      <p:regular r:id="rId29"/>
      <p:bold r:id="rId30"/>
    </p:embeddedFont>
    <p:embeddedFont>
      <p:font typeface="Century Gothic"/>
      <p:regular r:id="rId31"/>
      <p:bold r:id="rId32"/>
      <p:italic r:id="rId33"/>
      <p:boldItalic r:id="rId34"/>
    </p:embeddedFont>
    <p:embeddedFont>
      <p:font typeface="Eater"/>
      <p:regular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6" roundtripDataSignature="AMtx7mhaXWIEbRZPkSXnw2oYZiuPQ3bK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53A6246-C9FE-4FBA-A009-B7E76BF64BD9}">
  <a:tblStyle styleId="{053A6246-C9FE-4FBA-A009-B7E76BF64BD9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font" Target="fonts/Teko-bold.fntdata"/><Relationship Id="rId27" Type="http://schemas.openxmlformats.org/officeDocument/2006/relationships/font" Target="fonts/Teko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Tahoma-regular.fntdata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font" Target="fonts/CenturyGothic-regular.fntdata"/><Relationship Id="rId30" Type="http://schemas.openxmlformats.org/officeDocument/2006/relationships/font" Target="fonts/Tahoma-bold.fntdata"/><Relationship Id="rId11" Type="http://schemas.openxmlformats.org/officeDocument/2006/relationships/slide" Target="slides/slide3.xml"/><Relationship Id="rId33" Type="http://schemas.openxmlformats.org/officeDocument/2006/relationships/font" Target="fonts/CenturyGothic-italic.fntdata"/><Relationship Id="rId10" Type="http://schemas.openxmlformats.org/officeDocument/2006/relationships/slide" Target="slides/slide2.xml"/><Relationship Id="rId32" Type="http://schemas.openxmlformats.org/officeDocument/2006/relationships/font" Target="fonts/CenturyGothic-bold.fntdata"/><Relationship Id="rId13" Type="http://schemas.openxmlformats.org/officeDocument/2006/relationships/slide" Target="slides/slide5.xml"/><Relationship Id="rId35" Type="http://schemas.openxmlformats.org/officeDocument/2006/relationships/font" Target="fonts/Eater-regular.fntdata"/><Relationship Id="rId12" Type="http://schemas.openxmlformats.org/officeDocument/2006/relationships/slide" Target="slides/slide4.xml"/><Relationship Id="rId34" Type="http://schemas.openxmlformats.org/officeDocument/2006/relationships/font" Target="fonts/CenturyGothic-boldItalic.fntdata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36" Type="http://customschemas.google.com/relationships/presentationmetadata" Target="meta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2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5" name="Google Shape;25;p2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8EBBD2">
                    <a:alpha val="13725"/>
                  </a:srgbClr>
                </a:gs>
                <a:gs pos="36000">
                  <a:srgbClr val="8EBBD2">
                    <a:alpha val="6666"/>
                  </a:srgbClr>
                </a:gs>
                <a:gs pos="66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8EBBD2">
                    <a:alpha val="6666"/>
                  </a:srgbClr>
                </a:gs>
                <a:gs pos="36000">
                  <a:srgbClr val="8EBBD2">
                    <a:alpha val="5882"/>
                  </a:srgbClr>
                </a:gs>
                <a:gs pos="69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AC867">
                    <a:alpha val="13725"/>
                  </a:srgbClr>
                </a:gs>
                <a:gs pos="36000">
                  <a:srgbClr val="FAC867">
                    <a:alpha val="6666"/>
                  </a:srgbClr>
                </a:gs>
                <a:gs pos="73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8EBBD2">
                    <a:alpha val="7843"/>
                  </a:srgbClr>
                </a:gs>
                <a:gs pos="36000">
                  <a:srgbClr val="8EBBD2">
                    <a:alpha val="7843"/>
                  </a:srgbClr>
                </a:gs>
                <a:gs pos="72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AC867">
                    <a:alpha val="10980"/>
                  </a:srgbClr>
                </a:gs>
                <a:gs pos="36000">
                  <a:srgbClr val="FAC867">
                    <a:alpha val="9803"/>
                  </a:srgbClr>
                </a:gs>
                <a:gs pos="75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4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>
              <a:gsLst>
                <a:gs pos="0">
                  <a:srgbClr val="FAC867">
                    <a:alpha val="9803"/>
                  </a:srgbClr>
                </a:gs>
                <a:gs pos="31000">
                  <a:srgbClr val="FAC867">
                    <a:alpha val="4705"/>
                  </a:srgbClr>
                </a:gs>
                <a:gs pos="66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4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3" name="Google Shape;33;p24"/>
          <p:cNvSpPr txBox="1"/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4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cap="none">
                <a:solidFill>
                  <a:schemeClr val="accent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24"/>
          <p:cNvSpPr txBox="1"/>
          <p:nvPr>
            <p:ph idx="10" type="dt"/>
          </p:nvPr>
        </p:nvSpPr>
        <p:spPr>
          <a:xfrm rot="5400000">
            <a:off x="10176279" y="1792223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4"/>
          <p:cNvSpPr txBox="1"/>
          <p:nvPr>
            <p:ph idx="11" type="ftr"/>
          </p:nvPr>
        </p:nvSpPr>
        <p:spPr>
          <a:xfrm rot="5400000">
            <a:off x="8963575" y="3226820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4"/>
          <p:cNvSpPr txBox="1"/>
          <p:nvPr>
            <p:ph idx="12" type="sldNum"/>
          </p:nvPr>
        </p:nvSpPr>
        <p:spPr>
          <a:xfrm>
            <a:off x="10351008" y="292608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7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2" name="Google Shape;132;p7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7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8EBBD2">
                    <a:alpha val="13725"/>
                  </a:srgbClr>
                </a:gs>
                <a:gs pos="36000">
                  <a:srgbClr val="8EBBD2">
                    <a:alpha val="6666"/>
                  </a:srgbClr>
                </a:gs>
                <a:gs pos="66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7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8EBBD2">
                    <a:alpha val="6666"/>
                  </a:srgbClr>
                </a:gs>
                <a:gs pos="36000">
                  <a:srgbClr val="8EBBD2">
                    <a:alpha val="5882"/>
                  </a:srgbClr>
                </a:gs>
                <a:gs pos="69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71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AC867">
                    <a:alpha val="13725"/>
                  </a:srgbClr>
                </a:gs>
                <a:gs pos="36000">
                  <a:srgbClr val="FAC867">
                    <a:alpha val="6666"/>
                  </a:srgbClr>
                </a:gs>
                <a:gs pos="73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7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8EBBD2">
                    <a:alpha val="7843"/>
                  </a:srgbClr>
                </a:gs>
                <a:gs pos="36000">
                  <a:srgbClr val="8EBBD2">
                    <a:alpha val="7843"/>
                  </a:srgbClr>
                </a:gs>
                <a:gs pos="72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71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AC867">
                    <a:alpha val="10980"/>
                  </a:srgbClr>
                </a:gs>
                <a:gs pos="36000">
                  <a:srgbClr val="FAC867">
                    <a:alpha val="9803"/>
                  </a:srgbClr>
                </a:gs>
                <a:gs pos="75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7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>
              <a:gsLst>
                <a:gs pos="0">
                  <a:srgbClr val="FAC867">
                    <a:alpha val="9803"/>
                  </a:srgbClr>
                </a:gs>
                <a:gs pos="31000">
                  <a:srgbClr val="FAC867">
                    <a:alpha val="4705"/>
                  </a:srgbClr>
                </a:gs>
                <a:gs pos="66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71"/>
            <p:cNvSpPr/>
            <p:nvPr/>
          </p:nvSpPr>
          <p:spPr>
            <a:xfrm rot="10800000">
              <a:off x="459506" y="321130"/>
              <a:ext cx="11277600" cy="4533900"/>
            </a:xfrm>
            <a:custGeom>
              <a:rect b="b" l="l" r="r" t="t"/>
              <a:pathLst>
                <a:path extrusionOk="0" h="2856" w="7104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40" name="Google Shape;140;p71"/>
            <p:cNvSpPr/>
            <p:nvPr/>
          </p:nvSpPr>
          <p:spPr>
            <a:xfrm rot="10371525">
              <a:off x="263767" y="4438254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71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42" name="Google Shape;142;p71"/>
          <p:cNvSpPr txBox="1"/>
          <p:nvPr>
            <p:ph type="title"/>
          </p:nvPr>
        </p:nvSpPr>
        <p:spPr>
          <a:xfrm>
            <a:off x="1154956" y="4965945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71"/>
          <p:cNvSpPr/>
          <p:nvPr>
            <p:ph idx="2" type="pic"/>
          </p:nvPr>
        </p:nvSpPr>
        <p:spPr>
          <a:xfrm>
            <a:off x="1154955" y="685800"/>
            <a:ext cx="8825658" cy="3429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4" name="Google Shape;144;p71"/>
          <p:cNvSpPr txBox="1"/>
          <p:nvPr>
            <p:ph idx="1" type="body"/>
          </p:nvPr>
        </p:nvSpPr>
        <p:spPr>
          <a:xfrm>
            <a:off x="1154956" y="5532683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45" name="Google Shape;145;p71"/>
          <p:cNvSpPr txBox="1"/>
          <p:nvPr>
            <p:ph idx="10" type="dt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71"/>
          <p:cNvSpPr txBox="1"/>
          <p:nvPr>
            <p:ph idx="11" type="ftr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7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7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7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1" name="Google Shape;151;p7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7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8EBBD2">
                    <a:alpha val="13725"/>
                  </a:srgbClr>
                </a:gs>
                <a:gs pos="36000">
                  <a:srgbClr val="8EBBD2">
                    <a:alpha val="6666"/>
                  </a:srgbClr>
                </a:gs>
                <a:gs pos="66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7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8EBBD2">
                    <a:alpha val="6666"/>
                  </a:srgbClr>
                </a:gs>
                <a:gs pos="36000">
                  <a:srgbClr val="8EBBD2">
                    <a:alpha val="5882"/>
                  </a:srgbClr>
                </a:gs>
                <a:gs pos="69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72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AC867">
                    <a:alpha val="13725"/>
                  </a:srgbClr>
                </a:gs>
                <a:gs pos="36000">
                  <a:srgbClr val="FAC867">
                    <a:alpha val="6666"/>
                  </a:srgbClr>
                </a:gs>
                <a:gs pos="73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7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8EBBD2">
                    <a:alpha val="7843"/>
                  </a:srgbClr>
                </a:gs>
                <a:gs pos="36000">
                  <a:srgbClr val="8EBBD2">
                    <a:alpha val="7843"/>
                  </a:srgbClr>
                </a:gs>
                <a:gs pos="72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7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AC867">
                    <a:alpha val="10980"/>
                  </a:srgbClr>
                </a:gs>
                <a:gs pos="36000">
                  <a:srgbClr val="FAC867">
                    <a:alpha val="9803"/>
                  </a:srgbClr>
                </a:gs>
                <a:gs pos="75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72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>
              <a:gsLst>
                <a:gs pos="0">
                  <a:srgbClr val="FAC867">
                    <a:alpha val="9803"/>
                  </a:srgbClr>
                </a:gs>
                <a:gs pos="31000">
                  <a:srgbClr val="FAC867">
                    <a:alpha val="4705"/>
                  </a:srgbClr>
                </a:gs>
                <a:gs pos="66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72"/>
            <p:cNvSpPr/>
            <p:nvPr/>
          </p:nvSpPr>
          <p:spPr>
            <a:xfrm>
              <a:off x="455612" y="2801319"/>
              <a:ext cx="11277600" cy="3602637"/>
            </a:xfrm>
            <a:custGeom>
              <a:rect b="b" l="l" r="r" t="t"/>
              <a:pathLst>
                <a:path extrusionOk="0" h="7946" w="10000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59" name="Google Shape;159;p72"/>
            <p:cNvSpPr/>
            <p:nvPr/>
          </p:nvSpPr>
          <p:spPr>
            <a:xfrm rot="-589932">
              <a:off x="8490951" y="2714874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72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61" name="Google Shape;161;p72"/>
          <p:cNvSpPr txBox="1"/>
          <p:nvPr>
            <p:ph type="title"/>
          </p:nvPr>
        </p:nvSpPr>
        <p:spPr>
          <a:xfrm>
            <a:off x="1154954" y="1063416"/>
            <a:ext cx="8825659" cy="13797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72"/>
          <p:cNvSpPr txBox="1"/>
          <p:nvPr>
            <p:ph idx="1" type="body"/>
          </p:nvPr>
        </p:nvSpPr>
        <p:spPr>
          <a:xfrm>
            <a:off x="1154954" y="3543300"/>
            <a:ext cx="8825659" cy="24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63" name="Google Shape;163;p72"/>
          <p:cNvSpPr txBox="1"/>
          <p:nvPr>
            <p:ph idx="10" type="dt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72"/>
          <p:cNvSpPr txBox="1"/>
          <p:nvPr>
            <p:ph idx="11" type="ftr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7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7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 showMasterSp="0">
  <p:cSld name="Quote with Caption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7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9" name="Google Shape;169;p7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73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8EBBD2">
                    <a:alpha val="13725"/>
                  </a:srgbClr>
                </a:gs>
                <a:gs pos="36000">
                  <a:srgbClr val="8EBBD2">
                    <a:alpha val="6666"/>
                  </a:srgbClr>
                </a:gs>
                <a:gs pos="66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7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8EBBD2">
                    <a:alpha val="6666"/>
                  </a:srgbClr>
                </a:gs>
                <a:gs pos="36000">
                  <a:srgbClr val="8EBBD2">
                    <a:alpha val="5882"/>
                  </a:srgbClr>
                </a:gs>
                <a:gs pos="69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7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AC867">
                    <a:alpha val="13725"/>
                  </a:srgbClr>
                </a:gs>
                <a:gs pos="36000">
                  <a:srgbClr val="FAC867">
                    <a:alpha val="6666"/>
                  </a:srgbClr>
                </a:gs>
                <a:gs pos="73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7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8EBBD2">
                    <a:alpha val="7843"/>
                  </a:srgbClr>
                </a:gs>
                <a:gs pos="36000">
                  <a:srgbClr val="8EBBD2">
                    <a:alpha val="7843"/>
                  </a:srgbClr>
                </a:gs>
                <a:gs pos="72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7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AC867">
                    <a:alpha val="10980"/>
                  </a:srgbClr>
                </a:gs>
                <a:gs pos="36000">
                  <a:srgbClr val="FAC867">
                    <a:alpha val="9803"/>
                  </a:srgbClr>
                </a:gs>
                <a:gs pos="75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7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>
              <a:gsLst>
                <a:gs pos="0">
                  <a:srgbClr val="FAC867">
                    <a:alpha val="9803"/>
                  </a:srgbClr>
                </a:gs>
                <a:gs pos="31000">
                  <a:srgbClr val="FAC867">
                    <a:alpha val="4705"/>
                  </a:srgbClr>
                </a:gs>
                <a:gs pos="66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73"/>
            <p:cNvSpPr/>
            <p:nvPr/>
          </p:nvSpPr>
          <p:spPr>
            <a:xfrm rot="-589932">
              <a:off x="8490951" y="418511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73"/>
            <p:cNvSpPr/>
            <p:nvPr/>
          </p:nvSpPr>
          <p:spPr>
            <a:xfrm>
              <a:off x="455612" y="4241801"/>
              <a:ext cx="11277600" cy="2337161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78" name="Google Shape;178;p73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79" name="Google Shape;179;p73"/>
          <p:cNvSpPr txBox="1"/>
          <p:nvPr/>
        </p:nvSpPr>
        <p:spPr>
          <a:xfrm>
            <a:off x="898295" y="603589"/>
            <a:ext cx="80191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>
                <a:solidFill>
                  <a:srgbClr val="F5A40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80" name="Google Shape;180;p73"/>
          <p:cNvSpPr txBox="1"/>
          <p:nvPr/>
        </p:nvSpPr>
        <p:spPr>
          <a:xfrm>
            <a:off x="9705137" y="2613787"/>
            <a:ext cx="80191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>
                <a:solidFill>
                  <a:srgbClr val="F5A40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  <p:sp>
        <p:nvSpPr>
          <p:cNvPr id="181" name="Google Shape;181;p73"/>
          <p:cNvSpPr txBox="1"/>
          <p:nvPr>
            <p:ph type="title"/>
          </p:nvPr>
        </p:nvSpPr>
        <p:spPr>
          <a:xfrm>
            <a:off x="1574801" y="980517"/>
            <a:ext cx="8460983" cy="27050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73"/>
          <p:cNvSpPr txBox="1"/>
          <p:nvPr>
            <p:ph idx="1" type="body"/>
          </p:nvPr>
        </p:nvSpPr>
        <p:spPr>
          <a:xfrm>
            <a:off x="1945945" y="3686515"/>
            <a:ext cx="7725772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b="0" i="0" sz="1400" cap="small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83" name="Google Shape;183;p73"/>
          <p:cNvSpPr txBox="1"/>
          <p:nvPr>
            <p:ph idx="2" type="body"/>
          </p:nvPr>
        </p:nvSpPr>
        <p:spPr>
          <a:xfrm>
            <a:off x="1154954" y="5014393"/>
            <a:ext cx="8825659" cy="1012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84" name="Google Shape;184;p73"/>
          <p:cNvSpPr txBox="1"/>
          <p:nvPr>
            <p:ph idx="10" type="dt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73"/>
          <p:cNvSpPr txBox="1"/>
          <p:nvPr>
            <p:ph idx="11" type="ftr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7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7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 showMasterSp="0">
  <p:cSld name="Name Card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7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90" name="Google Shape;190;p7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7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8EBBD2">
                    <a:alpha val="13725"/>
                  </a:srgbClr>
                </a:gs>
                <a:gs pos="36000">
                  <a:srgbClr val="8EBBD2">
                    <a:alpha val="6666"/>
                  </a:srgbClr>
                </a:gs>
                <a:gs pos="66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7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8EBBD2">
                    <a:alpha val="6666"/>
                  </a:srgbClr>
                </a:gs>
                <a:gs pos="36000">
                  <a:srgbClr val="8EBBD2">
                    <a:alpha val="5882"/>
                  </a:srgbClr>
                </a:gs>
                <a:gs pos="69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7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AC867">
                    <a:alpha val="13725"/>
                  </a:srgbClr>
                </a:gs>
                <a:gs pos="36000">
                  <a:srgbClr val="FAC867">
                    <a:alpha val="6666"/>
                  </a:srgbClr>
                </a:gs>
                <a:gs pos="73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7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8EBBD2">
                    <a:alpha val="7843"/>
                  </a:srgbClr>
                </a:gs>
                <a:gs pos="36000">
                  <a:srgbClr val="8EBBD2">
                    <a:alpha val="7843"/>
                  </a:srgbClr>
                </a:gs>
                <a:gs pos="72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7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AC867">
                    <a:alpha val="10980"/>
                  </a:srgbClr>
                </a:gs>
                <a:gs pos="36000">
                  <a:srgbClr val="FAC867">
                    <a:alpha val="9803"/>
                  </a:srgbClr>
                </a:gs>
                <a:gs pos="75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74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>
              <a:gsLst>
                <a:gs pos="0">
                  <a:srgbClr val="FAC867">
                    <a:alpha val="9803"/>
                  </a:srgbClr>
                </a:gs>
                <a:gs pos="31000">
                  <a:srgbClr val="FAC867">
                    <a:alpha val="4705"/>
                  </a:srgbClr>
                </a:gs>
                <a:gs pos="66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74"/>
            <p:cNvSpPr/>
            <p:nvPr/>
          </p:nvSpPr>
          <p:spPr>
            <a:xfrm rot="-589932">
              <a:off x="8490951" y="4193583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74"/>
            <p:cNvSpPr/>
            <p:nvPr/>
          </p:nvSpPr>
          <p:spPr>
            <a:xfrm>
              <a:off x="455612" y="4241801"/>
              <a:ext cx="11277600" cy="2337161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99" name="Google Shape;199;p74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00" name="Google Shape;200;p74"/>
          <p:cNvSpPr txBox="1"/>
          <p:nvPr>
            <p:ph type="title"/>
          </p:nvPr>
        </p:nvSpPr>
        <p:spPr>
          <a:xfrm>
            <a:off x="1154955" y="2404477"/>
            <a:ext cx="8825659" cy="17887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74"/>
          <p:cNvSpPr txBox="1"/>
          <p:nvPr>
            <p:ph idx="1" type="body"/>
          </p:nvPr>
        </p:nvSpPr>
        <p:spPr>
          <a:xfrm>
            <a:off x="1138587" y="5024967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2" name="Google Shape;202;p74"/>
          <p:cNvSpPr txBox="1"/>
          <p:nvPr>
            <p:ph idx="10" type="dt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74"/>
          <p:cNvSpPr txBox="1"/>
          <p:nvPr>
            <p:ph idx="11" type="ftr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7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7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75"/>
          <p:cNvSpPr txBox="1"/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75"/>
          <p:cNvSpPr txBox="1"/>
          <p:nvPr>
            <p:ph idx="1" type="body"/>
          </p:nvPr>
        </p:nvSpPr>
        <p:spPr>
          <a:xfrm>
            <a:off x="1154954" y="2610999"/>
            <a:ext cx="312916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09" name="Google Shape;209;p75"/>
          <p:cNvSpPr txBox="1"/>
          <p:nvPr>
            <p:ph idx="2" type="body"/>
          </p:nvPr>
        </p:nvSpPr>
        <p:spPr>
          <a:xfrm>
            <a:off x="1154954" y="3187261"/>
            <a:ext cx="3129168" cy="28397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10" name="Google Shape;210;p75"/>
          <p:cNvSpPr txBox="1"/>
          <p:nvPr>
            <p:ph idx="3" type="body"/>
          </p:nvPr>
        </p:nvSpPr>
        <p:spPr>
          <a:xfrm>
            <a:off x="4512721" y="2610999"/>
            <a:ext cx="314538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11" name="Google Shape;211;p75"/>
          <p:cNvSpPr txBox="1"/>
          <p:nvPr>
            <p:ph idx="4" type="body"/>
          </p:nvPr>
        </p:nvSpPr>
        <p:spPr>
          <a:xfrm>
            <a:off x="4512721" y="3187261"/>
            <a:ext cx="3145380" cy="28397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12" name="Google Shape;212;p75"/>
          <p:cNvSpPr txBox="1"/>
          <p:nvPr>
            <p:ph idx="5" type="body"/>
          </p:nvPr>
        </p:nvSpPr>
        <p:spPr>
          <a:xfrm>
            <a:off x="7886701" y="2603500"/>
            <a:ext cx="3157448" cy="5762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13" name="Google Shape;213;p75"/>
          <p:cNvSpPr txBox="1"/>
          <p:nvPr>
            <p:ph idx="6" type="body"/>
          </p:nvPr>
        </p:nvSpPr>
        <p:spPr>
          <a:xfrm>
            <a:off x="7886700" y="3187261"/>
            <a:ext cx="3161029" cy="28397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214" name="Google Shape;214;p75"/>
          <p:cNvCxnSpPr/>
          <p:nvPr/>
        </p:nvCxnSpPr>
        <p:spPr>
          <a:xfrm>
            <a:off x="4403971" y="2569633"/>
            <a:ext cx="0" cy="3492499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5" name="Google Shape;215;p75"/>
          <p:cNvCxnSpPr/>
          <p:nvPr/>
        </p:nvCxnSpPr>
        <p:spPr>
          <a:xfrm>
            <a:off x="7772401" y="2569633"/>
            <a:ext cx="0" cy="3492499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6" name="Google Shape;216;p75"/>
          <p:cNvSpPr txBox="1"/>
          <p:nvPr>
            <p:ph idx="10" type="dt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75"/>
          <p:cNvSpPr txBox="1"/>
          <p:nvPr>
            <p:ph idx="11" type="ftr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7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76"/>
          <p:cNvSpPr txBox="1"/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76"/>
          <p:cNvSpPr txBox="1"/>
          <p:nvPr>
            <p:ph idx="1" type="body"/>
          </p:nvPr>
        </p:nvSpPr>
        <p:spPr>
          <a:xfrm>
            <a:off x="1154954" y="4532844"/>
            <a:ext cx="3020744" cy="5762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22" name="Google Shape;222;p76"/>
          <p:cNvSpPr/>
          <p:nvPr>
            <p:ph idx="2" type="pic"/>
          </p:nvPr>
        </p:nvSpPr>
        <p:spPr>
          <a:xfrm>
            <a:off x="1334552" y="2611246"/>
            <a:ext cx="2691242" cy="158376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23" name="Google Shape;223;p76"/>
          <p:cNvSpPr txBox="1"/>
          <p:nvPr>
            <p:ph idx="3" type="body"/>
          </p:nvPr>
        </p:nvSpPr>
        <p:spPr>
          <a:xfrm>
            <a:off x="1154953" y="5109107"/>
            <a:ext cx="3020745" cy="9179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24" name="Google Shape;224;p76"/>
          <p:cNvSpPr txBox="1"/>
          <p:nvPr>
            <p:ph idx="4" type="body"/>
          </p:nvPr>
        </p:nvSpPr>
        <p:spPr>
          <a:xfrm>
            <a:off x="4568865" y="4532845"/>
            <a:ext cx="30504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25" name="Google Shape;225;p76"/>
          <p:cNvSpPr/>
          <p:nvPr>
            <p:ph idx="5" type="pic"/>
          </p:nvPr>
        </p:nvSpPr>
        <p:spPr>
          <a:xfrm>
            <a:off x="4748463" y="2642840"/>
            <a:ext cx="2691242" cy="155217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26" name="Google Shape;226;p76"/>
          <p:cNvSpPr txBox="1"/>
          <p:nvPr>
            <p:ph idx="6" type="body"/>
          </p:nvPr>
        </p:nvSpPr>
        <p:spPr>
          <a:xfrm>
            <a:off x="4568865" y="5109107"/>
            <a:ext cx="3050438" cy="9214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27" name="Google Shape;227;p76"/>
          <p:cNvSpPr txBox="1"/>
          <p:nvPr>
            <p:ph idx="7" type="body"/>
          </p:nvPr>
        </p:nvSpPr>
        <p:spPr>
          <a:xfrm>
            <a:off x="7983434" y="4532845"/>
            <a:ext cx="30504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28" name="Google Shape;228;p76"/>
          <p:cNvSpPr/>
          <p:nvPr>
            <p:ph idx="8" type="pic"/>
          </p:nvPr>
        </p:nvSpPr>
        <p:spPr>
          <a:xfrm>
            <a:off x="8163031" y="2618992"/>
            <a:ext cx="2691242" cy="1576018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29" name="Google Shape;229;p76"/>
          <p:cNvSpPr txBox="1"/>
          <p:nvPr>
            <p:ph idx="9" type="body"/>
          </p:nvPr>
        </p:nvSpPr>
        <p:spPr>
          <a:xfrm>
            <a:off x="7983434" y="5109107"/>
            <a:ext cx="3054127" cy="896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230" name="Google Shape;230;p76"/>
          <p:cNvCxnSpPr/>
          <p:nvPr/>
        </p:nvCxnSpPr>
        <p:spPr>
          <a:xfrm>
            <a:off x="4405831" y="2569633"/>
            <a:ext cx="0" cy="3492499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1" name="Google Shape;231;p76"/>
          <p:cNvCxnSpPr/>
          <p:nvPr/>
        </p:nvCxnSpPr>
        <p:spPr>
          <a:xfrm>
            <a:off x="7797802" y="2569633"/>
            <a:ext cx="0" cy="3492499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2" name="Google Shape;232;p76"/>
          <p:cNvSpPr txBox="1"/>
          <p:nvPr>
            <p:ph idx="10" type="dt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76"/>
          <p:cNvSpPr txBox="1"/>
          <p:nvPr>
            <p:ph idx="11" type="ftr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7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77"/>
          <p:cNvSpPr txBox="1"/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77"/>
          <p:cNvSpPr txBox="1"/>
          <p:nvPr>
            <p:ph idx="1" type="body"/>
          </p:nvPr>
        </p:nvSpPr>
        <p:spPr>
          <a:xfrm rot="5400000">
            <a:off x="3859634" y="-101180"/>
            <a:ext cx="3416300" cy="8825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38" name="Google Shape;238;p77"/>
          <p:cNvSpPr txBox="1"/>
          <p:nvPr>
            <p:ph idx="10" type="dt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77"/>
          <p:cNvSpPr txBox="1"/>
          <p:nvPr>
            <p:ph idx="11" type="ftr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7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7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3" name="Google Shape;243;p7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7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8EBBD2">
                    <a:alpha val="13725"/>
                  </a:srgbClr>
                </a:gs>
                <a:gs pos="36000">
                  <a:srgbClr val="8EBBD2">
                    <a:alpha val="6666"/>
                  </a:srgbClr>
                </a:gs>
                <a:gs pos="66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7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8EBBD2">
                    <a:alpha val="6666"/>
                  </a:srgbClr>
                </a:gs>
                <a:gs pos="36000">
                  <a:srgbClr val="8EBBD2">
                    <a:alpha val="5882"/>
                  </a:srgbClr>
                </a:gs>
                <a:gs pos="69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7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AC867">
                    <a:alpha val="13725"/>
                  </a:srgbClr>
                </a:gs>
                <a:gs pos="36000">
                  <a:srgbClr val="FAC867">
                    <a:alpha val="6666"/>
                  </a:srgbClr>
                </a:gs>
                <a:gs pos="73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7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8EBBD2">
                    <a:alpha val="7843"/>
                  </a:srgbClr>
                </a:gs>
                <a:gs pos="36000">
                  <a:srgbClr val="8EBBD2">
                    <a:alpha val="7843"/>
                  </a:srgbClr>
                </a:gs>
                <a:gs pos="72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7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AC867">
                    <a:alpha val="10980"/>
                  </a:srgbClr>
                </a:gs>
                <a:gs pos="36000">
                  <a:srgbClr val="FAC867">
                    <a:alpha val="9803"/>
                  </a:srgbClr>
                </a:gs>
                <a:gs pos="75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7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>
              <a:gsLst>
                <a:gs pos="0">
                  <a:srgbClr val="FAC867">
                    <a:alpha val="9803"/>
                  </a:srgbClr>
                </a:gs>
                <a:gs pos="31000">
                  <a:srgbClr val="FAC867">
                    <a:alpha val="4705"/>
                  </a:srgbClr>
                </a:gs>
                <a:gs pos="66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78"/>
            <p:cNvSpPr/>
            <p:nvPr/>
          </p:nvSpPr>
          <p:spPr>
            <a:xfrm rot="5101749">
              <a:off x="6294738" y="457773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78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78"/>
            <p:cNvSpPr/>
            <p:nvPr/>
          </p:nvSpPr>
          <p:spPr>
            <a:xfrm rot="5400000">
              <a:off x="4449232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53" name="Google Shape;253;p78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54" name="Google Shape;254;p78"/>
          <p:cNvSpPr txBox="1"/>
          <p:nvPr>
            <p:ph type="title"/>
          </p:nvPr>
        </p:nvSpPr>
        <p:spPr>
          <a:xfrm rot="5400000">
            <a:off x="6925404" y="2957260"/>
            <a:ext cx="4729626" cy="14099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78"/>
          <p:cNvSpPr txBox="1"/>
          <p:nvPr>
            <p:ph idx="1" type="body"/>
          </p:nvPr>
        </p:nvSpPr>
        <p:spPr>
          <a:xfrm rot="5400000">
            <a:off x="1913914" y="538470"/>
            <a:ext cx="4729627" cy="6247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56" name="Google Shape;256;p78"/>
          <p:cNvSpPr txBox="1"/>
          <p:nvPr>
            <p:ph idx="10" type="dt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78"/>
          <p:cNvSpPr txBox="1"/>
          <p:nvPr>
            <p:ph idx="11" type="ftr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78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7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p2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79" name="Google Shape;279;p2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81" name="Google Shape;281;p26"/>
          <p:cNvSpPr txBox="1"/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26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cap="none">
                <a:solidFill>
                  <a:srgbClr val="EE52A4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3" name="Google Shape;283;p26"/>
          <p:cNvSpPr txBox="1"/>
          <p:nvPr>
            <p:ph idx="10" type="dt"/>
          </p:nvPr>
        </p:nvSpPr>
        <p:spPr>
          <a:xfrm rot="5400000">
            <a:off x="10158984" y="1792224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26"/>
          <p:cNvSpPr txBox="1"/>
          <p:nvPr>
            <p:ph idx="11" type="ftr"/>
          </p:nvPr>
        </p:nvSpPr>
        <p:spPr>
          <a:xfrm rot="5400000">
            <a:off x="8951976" y="3227832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2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31"/>
          <p:cNvSpPr txBox="1"/>
          <p:nvPr>
            <p:ph idx="1" type="body"/>
          </p:nvPr>
        </p:nvSpPr>
        <p:spPr>
          <a:xfrm>
            <a:off x="1154954" y="2603500"/>
            <a:ext cx="8825659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90" name="Google Shape;290;p31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31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3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3"/>
          <p:cNvSpPr txBox="1"/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3"/>
          <p:cNvSpPr txBox="1"/>
          <p:nvPr>
            <p:ph idx="1" type="body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2" name="Google Shape;42;p63"/>
          <p:cNvSpPr txBox="1"/>
          <p:nvPr>
            <p:ph idx="10" type="dt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3"/>
          <p:cNvSpPr txBox="1"/>
          <p:nvPr>
            <p:ph idx="11" type="ftr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3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95" name="Google Shape;295;p3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2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2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2"/>
            <p:cNvSpPr/>
            <p:nvPr/>
          </p:nvSpPr>
          <p:spPr>
            <a:xfrm rot="-5400000">
              <a:off x="3787244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303" name="Google Shape;303;p32"/>
            <p:cNvSpPr/>
            <p:nvPr/>
          </p:nvSpPr>
          <p:spPr>
            <a:xfrm rot="-5677511">
              <a:off x="4698352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2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05" name="Google Shape;305;p32"/>
          <p:cNvSpPr txBox="1"/>
          <p:nvPr>
            <p:ph type="title"/>
          </p:nvPr>
        </p:nvSpPr>
        <p:spPr>
          <a:xfrm>
            <a:off x="1154954" y="2677645"/>
            <a:ext cx="4351025" cy="2283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32"/>
          <p:cNvSpPr txBox="1"/>
          <p:nvPr>
            <p:ph idx="1" type="body"/>
          </p:nvPr>
        </p:nvSpPr>
        <p:spPr>
          <a:xfrm>
            <a:off x="6895559" y="2677644"/>
            <a:ext cx="3757545" cy="2283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7" name="Google Shape;307;p32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32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3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3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33"/>
          <p:cNvSpPr txBox="1"/>
          <p:nvPr>
            <p:ph idx="1" type="body"/>
          </p:nvPr>
        </p:nvSpPr>
        <p:spPr>
          <a:xfrm>
            <a:off x="1154954" y="2603500"/>
            <a:ext cx="4825158" cy="3416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314" name="Google Shape;314;p33"/>
          <p:cNvSpPr txBox="1"/>
          <p:nvPr>
            <p:ph idx="2" type="body"/>
          </p:nvPr>
        </p:nvSpPr>
        <p:spPr>
          <a:xfrm>
            <a:off x="6208712" y="2603500"/>
            <a:ext cx="4825159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315" name="Google Shape;315;p33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33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3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4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34"/>
          <p:cNvSpPr txBox="1"/>
          <p:nvPr>
            <p:ph idx="1" type="body"/>
          </p:nvPr>
        </p:nvSpPr>
        <p:spPr>
          <a:xfrm>
            <a:off x="1154954" y="2603500"/>
            <a:ext cx="4825157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321" name="Google Shape;321;p34"/>
          <p:cNvSpPr txBox="1"/>
          <p:nvPr>
            <p:ph idx="2" type="body"/>
          </p:nvPr>
        </p:nvSpPr>
        <p:spPr>
          <a:xfrm>
            <a:off x="1154954" y="3179762"/>
            <a:ext cx="4825158" cy="28400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322" name="Google Shape;322;p34"/>
          <p:cNvSpPr txBox="1"/>
          <p:nvPr>
            <p:ph idx="3" type="body"/>
          </p:nvPr>
        </p:nvSpPr>
        <p:spPr>
          <a:xfrm>
            <a:off x="6208712" y="2603500"/>
            <a:ext cx="482515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323" name="Google Shape;323;p34"/>
          <p:cNvSpPr txBox="1"/>
          <p:nvPr>
            <p:ph idx="4" type="body"/>
          </p:nvPr>
        </p:nvSpPr>
        <p:spPr>
          <a:xfrm>
            <a:off x="6208712" y="3179762"/>
            <a:ext cx="4825159" cy="28400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324" name="Google Shape;324;p34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34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p3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5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35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35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3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6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36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3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oogle Shape;338;p3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39" name="Google Shape;339;p3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7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7"/>
            <p:cNvSpPr/>
            <p:nvPr/>
          </p:nvSpPr>
          <p:spPr>
            <a:xfrm rot="-5677511">
              <a:off x="3140485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7"/>
            <p:cNvSpPr/>
            <p:nvPr/>
          </p:nvSpPr>
          <p:spPr>
            <a:xfrm rot="-5400000">
              <a:off x="2229377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348" name="Google Shape;348;p37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49" name="Google Shape;349;p37"/>
          <p:cNvSpPr txBox="1"/>
          <p:nvPr>
            <p:ph type="title"/>
          </p:nvPr>
        </p:nvSpPr>
        <p:spPr>
          <a:xfrm>
            <a:off x="1154955" y="1295400"/>
            <a:ext cx="279315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37"/>
          <p:cNvSpPr txBox="1"/>
          <p:nvPr>
            <p:ph idx="1" type="body"/>
          </p:nvPr>
        </p:nvSpPr>
        <p:spPr>
          <a:xfrm>
            <a:off x="5781146" y="1447800"/>
            <a:ext cx="5190066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351" name="Google Shape;351;p37"/>
          <p:cNvSpPr txBox="1"/>
          <p:nvPr>
            <p:ph idx="2" type="body"/>
          </p:nvPr>
        </p:nvSpPr>
        <p:spPr>
          <a:xfrm>
            <a:off x="1154954" y="3129280"/>
            <a:ext cx="2793158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352" name="Google Shape;352;p37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37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3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oogle Shape;357;p3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58" name="Google Shape;358;p3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8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8"/>
            <p:cNvSpPr/>
            <p:nvPr/>
          </p:nvSpPr>
          <p:spPr>
            <a:xfrm rot="-5677511">
              <a:off x="4203594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8"/>
            <p:cNvSpPr/>
            <p:nvPr/>
          </p:nvSpPr>
          <p:spPr>
            <a:xfrm rot="-5400000">
              <a:off x="3295432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367" name="Google Shape;367;p38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68" name="Google Shape;368;p38"/>
          <p:cNvSpPr txBox="1"/>
          <p:nvPr>
            <p:ph type="title"/>
          </p:nvPr>
        </p:nvSpPr>
        <p:spPr>
          <a:xfrm>
            <a:off x="1154955" y="1693333"/>
            <a:ext cx="3865134" cy="17356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38"/>
          <p:cNvSpPr/>
          <p:nvPr>
            <p:ph idx="2" type="pic"/>
          </p:nvPr>
        </p:nvSpPr>
        <p:spPr>
          <a:xfrm>
            <a:off x="6547870" y="1143000"/>
            <a:ext cx="3227193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70" name="Google Shape;370;p38"/>
          <p:cNvSpPr txBox="1"/>
          <p:nvPr>
            <p:ph idx="1" type="body"/>
          </p:nvPr>
        </p:nvSpPr>
        <p:spPr>
          <a:xfrm>
            <a:off x="1154954" y="3657600"/>
            <a:ext cx="3859212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371" name="Google Shape;371;p38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38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3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oogle Shape;376;p3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77" name="Google Shape;377;p3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9"/>
            <p:cNvSpPr/>
            <p:nvPr/>
          </p:nvSpPr>
          <p:spPr>
            <a:xfrm rot="10371525">
              <a:off x="263767" y="4438254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 rot="10800000">
              <a:off x="459506" y="321130"/>
              <a:ext cx="11277600" cy="4533900"/>
            </a:xfrm>
            <a:custGeom>
              <a:rect b="b" l="l" r="r" t="t"/>
              <a:pathLst>
                <a:path extrusionOk="0" h="2856" w="7104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385" name="Google Shape;385;p39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86" name="Google Shape;386;p39"/>
          <p:cNvSpPr txBox="1"/>
          <p:nvPr>
            <p:ph type="title"/>
          </p:nvPr>
        </p:nvSpPr>
        <p:spPr>
          <a:xfrm>
            <a:off x="1154954" y="4969927"/>
            <a:ext cx="8825659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39"/>
          <p:cNvSpPr/>
          <p:nvPr>
            <p:ph idx="2" type="pic"/>
          </p:nvPr>
        </p:nvSpPr>
        <p:spPr>
          <a:xfrm>
            <a:off x="1154954" y="685800"/>
            <a:ext cx="8825659" cy="3429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88" name="Google Shape;388;p39"/>
          <p:cNvSpPr txBox="1"/>
          <p:nvPr>
            <p:ph idx="1" type="body"/>
          </p:nvPr>
        </p:nvSpPr>
        <p:spPr>
          <a:xfrm>
            <a:off x="1154954" y="5536665"/>
            <a:ext cx="8825658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389" name="Google Shape;389;p39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0" name="Google Shape;390;p39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p3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 showMasterSp="0">
  <p:cSld name="Title and Caption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oogle Shape;394;p4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95" name="Google Shape;395;p4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4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0"/>
            <p:cNvSpPr/>
            <p:nvPr/>
          </p:nvSpPr>
          <p:spPr>
            <a:xfrm rot="-589932">
              <a:off x="8490951" y="2714874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0"/>
            <p:cNvSpPr/>
            <p:nvPr/>
          </p:nvSpPr>
          <p:spPr>
            <a:xfrm>
              <a:off x="455612" y="2801319"/>
              <a:ext cx="11277600" cy="3602637"/>
            </a:xfrm>
            <a:custGeom>
              <a:rect b="b" l="l" r="r" t="t"/>
              <a:pathLst>
                <a:path extrusionOk="0" h="7946" w="10000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403" name="Google Shape;403;p40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404" name="Google Shape;404;p40"/>
          <p:cNvSpPr txBox="1"/>
          <p:nvPr>
            <p:ph type="title"/>
          </p:nvPr>
        </p:nvSpPr>
        <p:spPr>
          <a:xfrm>
            <a:off x="1148798" y="1063417"/>
            <a:ext cx="8831816" cy="13729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p40"/>
          <p:cNvSpPr txBox="1"/>
          <p:nvPr>
            <p:ph idx="1" type="body"/>
          </p:nvPr>
        </p:nvSpPr>
        <p:spPr>
          <a:xfrm>
            <a:off x="1154954" y="3543300"/>
            <a:ext cx="8825659" cy="24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406" name="Google Shape;406;p40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40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8" name="Google Shape;408;p4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 showMasterSp="0">
  <p:cSld name="Quote with Caption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4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12" name="Google Shape;412;p4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1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4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1"/>
            <p:cNvSpPr/>
            <p:nvPr/>
          </p:nvSpPr>
          <p:spPr>
            <a:xfrm rot="-589932">
              <a:off x="8490951" y="418511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1"/>
            <p:cNvSpPr/>
            <p:nvPr/>
          </p:nvSpPr>
          <p:spPr>
            <a:xfrm>
              <a:off x="455612" y="4241801"/>
              <a:ext cx="11277600" cy="2337161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420" name="Google Shape;420;p41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421" name="Google Shape;421;p41"/>
          <p:cNvSpPr txBox="1"/>
          <p:nvPr/>
        </p:nvSpPr>
        <p:spPr>
          <a:xfrm>
            <a:off x="881566" y="607336"/>
            <a:ext cx="80191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>
                <a:solidFill>
                  <a:srgbClr val="EE52A4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422" name="Google Shape;422;p41"/>
          <p:cNvSpPr txBox="1"/>
          <p:nvPr/>
        </p:nvSpPr>
        <p:spPr>
          <a:xfrm>
            <a:off x="9884458" y="2613787"/>
            <a:ext cx="652763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>
                <a:solidFill>
                  <a:srgbClr val="EE52A4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  <p:sp>
        <p:nvSpPr>
          <p:cNvPr id="423" name="Google Shape;423;p41"/>
          <p:cNvSpPr txBox="1"/>
          <p:nvPr>
            <p:ph type="title"/>
          </p:nvPr>
        </p:nvSpPr>
        <p:spPr>
          <a:xfrm>
            <a:off x="1581878" y="982134"/>
            <a:ext cx="8453906" cy="2696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41"/>
          <p:cNvSpPr txBox="1"/>
          <p:nvPr>
            <p:ph idx="1" type="body"/>
          </p:nvPr>
        </p:nvSpPr>
        <p:spPr>
          <a:xfrm>
            <a:off x="1945945" y="3678766"/>
            <a:ext cx="7731219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b="0" i="0" sz="1400" cap="small">
                <a:solidFill>
                  <a:srgbClr val="EE52A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425" name="Google Shape;425;p41"/>
          <p:cNvSpPr txBox="1"/>
          <p:nvPr>
            <p:ph idx="2" type="body"/>
          </p:nvPr>
        </p:nvSpPr>
        <p:spPr>
          <a:xfrm>
            <a:off x="1154954" y="5029199"/>
            <a:ext cx="9244897" cy="9978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426" name="Google Shape;426;p41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7" name="Google Shape;427;p41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8" name="Google Shape;428;p4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6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7" name="Google Shape;47;p6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6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8EBBD2">
                    <a:alpha val="13725"/>
                  </a:srgbClr>
                </a:gs>
                <a:gs pos="36000">
                  <a:srgbClr val="8EBBD2">
                    <a:alpha val="6666"/>
                  </a:srgbClr>
                </a:gs>
                <a:gs pos="66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6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8EBBD2">
                    <a:alpha val="6666"/>
                  </a:srgbClr>
                </a:gs>
                <a:gs pos="36000">
                  <a:srgbClr val="8EBBD2">
                    <a:alpha val="5882"/>
                  </a:srgbClr>
                </a:gs>
                <a:gs pos="69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6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AC867">
                    <a:alpha val="13725"/>
                  </a:srgbClr>
                </a:gs>
                <a:gs pos="36000">
                  <a:srgbClr val="FAC867">
                    <a:alpha val="6666"/>
                  </a:srgbClr>
                </a:gs>
                <a:gs pos="73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6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8EBBD2">
                    <a:alpha val="7843"/>
                  </a:srgbClr>
                </a:gs>
                <a:gs pos="36000">
                  <a:srgbClr val="8EBBD2">
                    <a:alpha val="7843"/>
                  </a:srgbClr>
                </a:gs>
                <a:gs pos="72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6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AC867">
                    <a:alpha val="10980"/>
                  </a:srgbClr>
                </a:gs>
                <a:gs pos="36000">
                  <a:srgbClr val="FAC867">
                    <a:alpha val="9803"/>
                  </a:srgbClr>
                </a:gs>
                <a:gs pos="75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64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>
              <a:gsLst>
                <a:gs pos="0">
                  <a:srgbClr val="FAC867">
                    <a:alpha val="9803"/>
                  </a:srgbClr>
                </a:gs>
                <a:gs pos="31000">
                  <a:srgbClr val="FAC867">
                    <a:alpha val="4705"/>
                  </a:srgbClr>
                </a:gs>
                <a:gs pos="66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64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64"/>
            <p:cNvSpPr/>
            <p:nvPr/>
          </p:nvSpPr>
          <p:spPr>
            <a:xfrm rot="-5400000">
              <a:off x="3787244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56" name="Google Shape;56;p64"/>
            <p:cNvSpPr/>
            <p:nvPr/>
          </p:nvSpPr>
          <p:spPr>
            <a:xfrm rot="-5677511">
              <a:off x="4698352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64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58" name="Google Shape;58;p64"/>
          <p:cNvSpPr txBox="1"/>
          <p:nvPr>
            <p:ph type="title"/>
          </p:nvPr>
        </p:nvSpPr>
        <p:spPr>
          <a:xfrm>
            <a:off x="1154956" y="2677644"/>
            <a:ext cx="4351023" cy="2283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64"/>
          <p:cNvSpPr txBox="1"/>
          <p:nvPr>
            <p:ph idx="1" type="body"/>
          </p:nvPr>
        </p:nvSpPr>
        <p:spPr>
          <a:xfrm>
            <a:off x="6895559" y="2677644"/>
            <a:ext cx="3757545" cy="2283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0" name="Google Shape;60;p64"/>
          <p:cNvSpPr txBox="1"/>
          <p:nvPr>
            <p:ph idx="10" type="dt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64"/>
          <p:cNvSpPr txBox="1"/>
          <p:nvPr>
            <p:ph idx="11" type="ftr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6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6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 showMasterSp="0">
  <p:cSld name="Name Card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4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32" name="Google Shape;432;p4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2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2"/>
            <p:cNvSpPr/>
            <p:nvPr/>
          </p:nvSpPr>
          <p:spPr>
            <a:xfrm rot="-589932">
              <a:off x="8490951" y="4193583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2"/>
            <p:cNvSpPr/>
            <p:nvPr/>
          </p:nvSpPr>
          <p:spPr>
            <a:xfrm>
              <a:off x="455612" y="4241801"/>
              <a:ext cx="11277600" cy="2337161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440" name="Google Shape;440;p42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441" name="Google Shape;441;p42"/>
          <p:cNvSpPr txBox="1"/>
          <p:nvPr>
            <p:ph type="title"/>
          </p:nvPr>
        </p:nvSpPr>
        <p:spPr>
          <a:xfrm>
            <a:off x="1154954" y="2370667"/>
            <a:ext cx="8825660" cy="18225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2" name="Google Shape;442;p42"/>
          <p:cNvSpPr txBox="1"/>
          <p:nvPr>
            <p:ph idx="1" type="body"/>
          </p:nvPr>
        </p:nvSpPr>
        <p:spPr>
          <a:xfrm>
            <a:off x="1154954" y="5024967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43" name="Google Shape;443;p42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p42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5" name="Google Shape;445;p4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3"/>
          <p:cNvSpPr txBox="1"/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9" name="Google Shape;449;p43"/>
          <p:cNvSpPr txBox="1"/>
          <p:nvPr>
            <p:ph idx="1" type="body"/>
          </p:nvPr>
        </p:nvSpPr>
        <p:spPr>
          <a:xfrm>
            <a:off x="1154954" y="2603502"/>
            <a:ext cx="314187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450" name="Google Shape;450;p43"/>
          <p:cNvSpPr txBox="1"/>
          <p:nvPr>
            <p:ph idx="2" type="body"/>
          </p:nvPr>
        </p:nvSpPr>
        <p:spPr>
          <a:xfrm>
            <a:off x="1154953" y="3179764"/>
            <a:ext cx="3141879" cy="28472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451" name="Google Shape;451;p43"/>
          <p:cNvSpPr txBox="1"/>
          <p:nvPr>
            <p:ph idx="3" type="body"/>
          </p:nvPr>
        </p:nvSpPr>
        <p:spPr>
          <a:xfrm>
            <a:off x="4512721" y="2603500"/>
            <a:ext cx="314700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452" name="Google Shape;452;p43"/>
          <p:cNvSpPr txBox="1"/>
          <p:nvPr>
            <p:ph idx="4" type="body"/>
          </p:nvPr>
        </p:nvSpPr>
        <p:spPr>
          <a:xfrm>
            <a:off x="4512721" y="3179763"/>
            <a:ext cx="3147009" cy="28472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453" name="Google Shape;453;p43"/>
          <p:cNvSpPr txBox="1"/>
          <p:nvPr>
            <p:ph idx="5" type="body"/>
          </p:nvPr>
        </p:nvSpPr>
        <p:spPr>
          <a:xfrm>
            <a:off x="7888135" y="2603501"/>
            <a:ext cx="314573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454" name="Google Shape;454;p43"/>
          <p:cNvSpPr txBox="1"/>
          <p:nvPr>
            <p:ph idx="6" type="body"/>
          </p:nvPr>
        </p:nvSpPr>
        <p:spPr>
          <a:xfrm>
            <a:off x="7888329" y="3179762"/>
            <a:ext cx="3145536" cy="28472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455" name="Google Shape;455;p43"/>
          <p:cNvCxnSpPr/>
          <p:nvPr/>
        </p:nvCxnSpPr>
        <p:spPr>
          <a:xfrm>
            <a:off x="4403971" y="2569633"/>
            <a:ext cx="0" cy="3492499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6" name="Google Shape;456;p43"/>
          <p:cNvCxnSpPr/>
          <p:nvPr/>
        </p:nvCxnSpPr>
        <p:spPr>
          <a:xfrm>
            <a:off x="7772401" y="2569633"/>
            <a:ext cx="0" cy="3492499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7" name="Google Shape;457;p43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8" name="Google Shape;458;p43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9" name="Google Shape;459;p4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4"/>
          <p:cNvSpPr txBox="1"/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2" name="Google Shape;462;p44"/>
          <p:cNvSpPr txBox="1"/>
          <p:nvPr>
            <p:ph idx="1" type="body"/>
          </p:nvPr>
        </p:nvSpPr>
        <p:spPr>
          <a:xfrm>
            <a:off x="1154954" y="4532844"/>
            <a:ext cx="30504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463" name="Google Shape;463;p44"/>
          <p:cNvSpPr/>
          <p:nvPr>
            <p:ph idx="2" type="pic"/>
          </p:nvPr>
        </p:nvSpPr>
        <p:spPr>
          <a:xfrm>
            <a:off x="1334553" y="2603500"/>
            <a:ext cx="2691242" cy="159151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4" name="Google Shape;464;p44"/>
          <p:cNvSpPr txBox="1"/>
          <p:nvPr>
            <p:ph idx="3" type="body"/>
          </p:nvPr>
        </p:nvSpPr>
        <p:spPr>
          <a:xfrm>
            <a:off x="1154954" y="5109106"/>
            <a:ext cx="3050438" cy="917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465" name="Google Shape;465;p44"/>
          <p:cNvSpPr txBox="1"/>
          <p:nvPr>
            <p:ph idx="4" type="body"/>
          </p:nvPr>
        </p:nvSpPr>
        <p:spPr>
          <a:xfrm>
            <a:off x="4568865" y="4532844"/>
            <a:ext cx="3050438" cy="5762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466" name="Google Shape;466;p44"/>
          <p:cNvSpPr/>
          <p:nvPr>
            <p:ph idx="5" type="pic"/>
          </p:nvPr>
        </p:nvSpPr>
        <p:spPr>
          <a:xfrm>
            <a:off x="4748462" y="2603500"/>
            <a:ext cx="2691243" cy="159151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7" name="Google Shape;467;p44"/>
          <p:cNvSpPr txBox="1"/>
          <p:nvPr>
            <p:ph idx="6" type="body"/>
          </p:nvPr>
        </p:nvSpPr>
        <p:spPr>
          <a:xfrm>
            <a:off x="4570172" y="5109105"/>
            <a:ext cx="3050438" cy="917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468" name="Google Shape;468;p44"/>
          <p:cNvSpPr txBox="1"/>
          <p:nvPr>
            <p:ph idx="7" type="body"/>
          </p:nvPr>
        </p:nvSpPr>
        <p:spPr>
          <a:xfrm>
            <a:off x="7982775" y="4532845"/>
            <a:ext cx="305109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469" name="Google Shape;469;p44"/>
          <p:cNvSpPr/>
          <p:nvPr>
            <p:ph idx="8" type="pic"/>
          </p:nvPr>
        </p:nvSpPr>
        <p:spPr>
          <a:xfrm>
            <a:off x="8163031" y="2603500"/>
            <a:ext cx="2691242" cy="159151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0" name="Google Shape;470;p44"/>
          <p:cNvSpPr txBox="1"/>
          <p:nvPr>
            <p:ph idx="9" type="body"/>
          </p:nvPr>
        </p:nvSpPr>
        <p:spPr>
          <a:xfrm>
            <a:off x="7982775" y="5109104"/>
            <a:ext cx="3051096" cy="917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471" name="Google Shape;471;p44"/>
          <p:cNvCxnSpPr/>
          <p:nvPr/>
        </p:nvCxnSpPr>
        <p:spPr>
          <a:xfrm>
            <a:off x="4405831" y="2569633"/>
            <a:ext cx="0" cy="3492499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2" name="Google Shape;472;p44"/>
          <p:cNvCxnSpPr/>
          <p:nvPr/>
        </p:nvCxnSpPr>
        <p:spPr>
          <a:xfrm>
            <a:off x="7797802" y="2569633"/>
            <a:ext cx="0" cy="3492499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3" name="Google Shape;473;p44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4" name="Google Shape;474;p44"/>
          <p:cNvSpPr txBox="1"/>
          <p:nvPr>
            <p:ph idx="11" type="ftr"/>
          </p:nvPr>
        </p:nvSpPr>
        <p:spPr>
          <a:xfrm>
            <a:off x="561111" y="6391838"/>
            <a:ext cx="3644282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5" name="Google Shape;475;p4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"/>
          <p:cNvSpPr txBox="1"/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8" name="Google Shape;478;p45"/>
          <p:cNvSpPr txBox="1"/>
          <p:nvPr>
            <p:ph idx="1" type="body"/>
          </p:nvPr>
        </p:nvSpPr>
        <p:spPr>
          <a:xfrm rot="5400000">
            <a:off x="3859634" y="-101180"/>
            <a:ext cx="3416300" cy="8825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79" name="Google Shape;479;p45"/>
          <p:cNvSpPr txBox="1"/>
          <p:nvPr>
            <p:ph idx="10" type="dt"/>
          </p:nvPr>
        </p:nvSpPr>
        <p:spPr>
          <a:xfrm>
            <a:off x="10695439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0" name="Google Shape;480;p45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1" name="Google Shape;481;p4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3" name="Google Shape;483;p4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84" name="Google Shape;484;p4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6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6"/>
            <p:cNvSpPr/>
            <p:nvPr/>
          </p:nvSpPr>
          <p:spPr>
            <a:xfrm rot="5101749">
              <a:off x="6294738" y="457773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6"/>
            <p:cNvSpPr/>
            <p:nvPr/>
          </p:nvSpPr>
          <p:spPr>
            <a:xfrm rot="5400000">
              <a:off x="4449232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493" name="Google Shape;493;p46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494" name="Google Shape;494;p46"/>
          <p:cNvSpPr txBox="1"/>
          <p:nvPr>
            <p:ph type="title"/>
          </p:nvPr>
        </p:nvSpPr>
        <p:spPr>
          <a:xfrm rot="5400000">
            <a:off x="6915922" y="2947779"/>
            <a:ext cx="4748590" cy="14099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46"/>
          <p:cNvSpPr txBox="1"/>
          <p:nvPr>
            <p:ph idx="1" type="body"/>
          </p:nvPr>
        </p:nvSpPr>
        <p:spPr>
          <a:xfrm rot="5400000">
            <a:off x="1908671" y="524749"/>
            <a:ext cx="4748590" cy="6256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96" name="Google Shape;496;p46"/>
          <p:cNvSpPr txBox="1"/>
          <p:nvPr>
            <p:ph idx="10" type="dt"/>
          </p:nvPr>
        </p:nvSpPr>
        <p:spPr>
          <a:xfrm>
            <a:off x="10653104" y="6391838"/>
            <a:ext cx="992135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46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4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8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4" name="Google Shape;514;p28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rgbClr val="86D1D8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5" name="Google Shape;515;p2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2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7" name="Google Shape;517;p2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47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21" name="Google Shape;521;p4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2" name="Google Shape;522;p4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3" name="Google Shape;523;p4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8"/>
          <p:cNvSpPr txBox="1"/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6" name="Google Shape;526;p48"/>
          <p:cNvSpPr txBox="1"/>
          <p:nvPr>
            <p:ph idx="1" type="body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7" name="Google Shape;527;p4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4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4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2" name="Google Shape;532;p49"/>
          <p:cNvSpPr txBox="1"/>
          <p:nvPr>
            <p:ph idx="1" type="body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533" name="Google Shape;533;p49"/>
          <p:cNvSpPr txBox="1"/>
          <p:nvPr>
            <p:ph idx="2" type="body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534" name="Google Shape;534;p4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5" name="Google Shape;535;p4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4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9" name="Google Shape;539;p50"/>
          <p:cNvSpPr txBox="1"/>
          <p:nvPr>
            <p:ph idx="1" type="body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540" name="Google Shape;540;p50"/>
          <p:cNvSpPr txBox="1"/>
          <p:nvPr>
            <p:ph idx="2" type="body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541" name="Google Shape;541;p50"/>
          <p:cNvSpPr txBox="1"/>
          <p:nvPr>
            <p:ph idx="3" type="body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542" name="Google Shape;542;p50"/>
          <p:cNvSpPr txBox="1"/>
          <p:nvPr>
            <p:ph idx="4" type="body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543" name="Google Shape;543;p5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4" name="Google Shape;544;p5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5" name="Google Shape;545;p5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5"/>
          <p:cNvSpPr txBox="1"/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65"/>
          <p:cNvSpPr txBox="1"/>
          <p:nvPr>
            <p:ph idx="1" type="body"/>
          </p:nvPr>
        </p:nvSpPr>
        <p:spPr>
          <a:xfrm>
            <a:off x="1151368" y="2603500"/>
            <a:ext cx="4828744" cy="3416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7" name="Google Shape;67;p65"/>
          <p:cNvSpPr txBox="1"/>
          <p:nvPr>
            <p:ph idx="2" type="body"/>
          </p:nvPr>
        </p:nvSpPr>
        <p:spPr>
          <a:xfrm>
            <a:off x="6208711" y="2603500"/>
            <a:ext cx="4825159" cy="3377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8" name="Google Shape;68;p65"/>
          <p:cNvSpPr txBox="1"/>
          <p:nvPr>
            <p:ph idx="10" type="dt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65"/>
          <p:cNvSpPr txBox="1"/>
          <p:nvPr>
            <p:ph idx="11" type="ftr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5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5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5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5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4" name="Google Shape;554;p5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3"/>
          <p:cNvSpPr txBox="1"/>
          <p:nvPr>
            <p:ph type="title"/>
          </p:nvPr>
        </p:nvSpPr>
        <p:spPr>
          <a:xfrm>
            <a:off x="1154953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53"/>
          <p:cNvSpPr txBox="1"/>
          <p:nvPr>
            <p:ph idx="1" type="body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algn="l"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indent="-309880" lvl="2" marL="13716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indent="-299719" lvl="3" marL="18288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indent="-299720" lvl="4" marL="22860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indent="-299720" lvl="5" marL="27432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indent="-299720" lvl="6" marL="32004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indent="-299720" lvl="7" marL="3657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indent="-299720" lvl="8" marL="41148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/>
        </p:txBody>
      </p:sp>
      <p:sp>
        <p:nvSpPr>
          <p:cNvPr id="558" name="Google Shape;558;p53"/>
          <p:cNvSpPr txBox="1"/>
          <p:nvPr>
            <p:ph idx="2" type="body"/>
          </p:nvPr>
        </p:nvSpPr>
        <p:spPr>
          <a:xfrm>
            <a:off x="1154953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559" name="Google Shape;559;p5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5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5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4"/>
          <p:cNvSpPr txBox="1"/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54"/>
          <p:cNvSpPr/>
          <p:nvPr>
            <p:ph idx="2" type="pic"/>
          </p:nvPr>
        </p:nvSpPr>
        <p:spPr>
          <a:xfrm>
            <a:off x="6949546" y="1143000"/>
            <a:ext cx="3200400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65" name="Google Shape;565;p54"/>
          <p:cNvSpPr txBox="1"/>
          <p:nvPr>
            <p:ph idx="1" type="body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566" name="Google Shape;566;p5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5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8" name="Google Shape;568;p5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5"/>
          <p:cNvSpPr txBox="1"/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1" name="Google Shape;571;p55"/>
          <p:cNvSpPr/>
          <p:nvPr>
            <p:ph idx="2" type="pic"/>
          </p:nvPr>
        </p:nvSpPr>
        <p:spPr>
          <a:xfrm>
            <a:off x="1154955" y="685800"/>
            <a:ext cx="8825658" cy="3640666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72" name="Google Shape;572;p55"/>
          <p:cNvSpPr txBox="1"/>
          <p:nvPr>
            <p:ph idx="1" type="body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573" name="Google Shape;573;p5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5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5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6"/>
          <p:cNvSpPr txBox="1"/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56"/>
          <p:cNvSpPr txBox="1"/>
          <p:nvPr>
            <p:ph idx="1" type="body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579" name="Google Shape;579;p5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0" name="Google Shape;580;p5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5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7"/>
          <p:cNvSpPr txBox="1"/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4" name="Google Shape;584;p57"/>
          <p:cNvSpPr txBox="1"/>
          <p:nvPr>
            <p:ph idx="1" type="body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b="0" i="0" sz="1400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585" name="Google Shape;585;p57"/>
          <p:cNvSpPr txBox="1"/>
          <p:nvPr>
            <p:ph idx="2" type="body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586" name="Google Shape;586;p5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5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5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9" name="Google Shape;589;p57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590" name="Google Shape;590;p57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8"/>
          <p:cNvSpPr txBox="1"/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58"/>
          <p:cNvSpPr txBox="1"/>
          <p:nvPr>
            <p:ph idx="1" type="body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4" name="Google Shape;594;p5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5" name="Google Shape;595;p5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5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9" name="Google Shape;599;p59"/>
          <p:cNvSpPr txBox="1"/>
          <p:nvPr>
            <p:ph idx="1" type="body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00" name="Google Shape;600;p59"/>
          <p:cNvSpPr txBox="1"/>
          <p:nvPr>
            <p:ph idx="2" type="body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601" name="Google Shape;601;p59"/>
          <p:cNvSpPr txBox="1"/>
          <p:nvPr>
            <p:ph idx="3" type="body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02" name="Google Shape;602;p59"/>
          <p:cNvSpPr txBox="1"/>
          <p:nvPr>
            <p:ph idx="4" type="body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603" name="Google Shape;603;p59"/>
          <p:cNvSpPr txBox="1"/>
          <p:nvPr>
            <p:ph idx="5" type="body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04" name="Google Shape;604;p59"/>
          <p:cNvSpPr txBox="1"/>
          <p:nvPr>
            <p:ph idx="6" type="body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605" name="Google Shape;605;p59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6" name="Google Shape;606;p59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7" name="Google Shape;607;p5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8" name="Google Shape;608;p5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5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60"/>
          <p:cNvSpPr txBox="1"/>
          <p:nvPr>
            <p:ph idx="1" type="body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13" name="Google Shape;613;p60"/>
          <p:cNvSpPr/>
          <p:nvPr>
            <p:ph idx="2" type="pic"/>
          </p:nvPr>
        </p:nvSpPr>
        <p:spPr>
          <a:xfrm>
            <a:off x="652463" y="2209800"/>
            <a:ext cx="2940050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14" name="Google Shape;614;p60"/>
          <p:cNvSpPr txBox="1"/>
          <p:nvPr>
            <p:ph idx="3" type="body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615" name="Google Shape;615;p60"/>
          <p:cNvSpPr txBox="1"/>
          <p:nvPr>
            <p:ph idx="4" type="body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16" name="Google Shape;616;p60"/>
          <p:cNvSpPr/>
          <p:nvPr>
            <p:ph idx="5" type="pic"/>
          </p:nvPr>
        </p:nvSpPr>
        <p:spPr>
          <a:xfrm>
            <a:off x="3889374" y="2209800"/>
            <a:ext cx="2930525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17" name="Google Shape;617;p60"/>
          <p:cNvSpPr txBox="1"/>
          <p:nvPr>
            <p:ph idx="6" type="body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618" name="Google Shape;618;p60"/>
          <p:cNvSpPr txBox="1"/>
          <p:nvPr>
            <p:ph idx="7" type="body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19" name="Google Shape;619;p60"/>
          <p:cNvSpPr/>
          <p:nvPr>
            <p:ph idx="8" type="pic"/>
          </p:nvPr>
        </p:nvSpPr>
        <p:spPr>
          <a:xfrm>
            <a:off x="7124699" y="2209800"/>
            <a:ext cx="2932113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20" name="Google Shape;620;p60"/>
          <p:cNvSpPr txBox="1"/>
          <p:nvPr>
            <p:ph idx="9" type="body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621" name="Google Shape;621;p60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2" name="Google Shape;622;p60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3" name="Google Shape;623;p6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6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5" name="Google Shape;625;p6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6"/>
          <p:cNvSpPr txBox="1"/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66"/>
          <p:cNvSpPr txBox="1"/>
          <p:nvPr>
            <p:ph idx="1" type="body"/>
          </p:nvPr>
        </p:nvSpPr>
        <p:spPr>
          <a:xfrm>
            <a:off x="1154954" y="2636063"/>
            <a:ext cx="482515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74" name="Google Shape;74;p66"/>
          <p:cNvSpPr txBox="1"/>
          <p:nvPr>
            <p:ph idx="2" type="body"/>
          </p:nvPr>
        </p:nvSpPr>
        <p:spPr>
          <a:xfrm>
            <a:off x="1154954" y="3212326"/>
            <a:ext cx="4825158" cy="28074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5" name="Google Shape;75;p66"/>
          <p:cNvSpPr txBox="1"/>
          <p:nvPr>
            <p:ph idx="3" type="body"/>
          </p:nvPr>
        </p:nvSpPr>
        <p:spPr>
          <a:xfrm>
            <a:off x="6208711" y="2603499"/>
            <a:ext cx="4825160" cy="6088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76" name="Google Shape;76;p66"/>
          <p:cNvSpPr txBox="1"/>
          <p:nvPr>
            <p:ph idx="4" type="body"/>
          </p:nvPr>
        </p:nvSpPr>
        <p:spPr>
          <a:xfrm>
            <a:off x="6208712" y="3212327"/>
            <a:ext cx="4825159" cy="2807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7" name="Google Shape;77;p66"/>
          <p:cNvSpPr txBox="1"/>
          <p:nvPr>
            <p:ph idx="10" type="dt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66"/>
          <p:cNvSpPr txBox="1"/>
          <p:nvPr>
            <p:ph idx="11" type="ftr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6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8" name="Google Shape;628;p61"/>
          <p:cNvSpPr txBox="1"/>
          <p:nvPr>
            <p:ph idx="1" type="body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29" name="Google Shape;629;p6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6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6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2"/>
          <p:cNvSpPr txBox="1"/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62"/>
          <p:cNvSpPr txBox="1"/>
          <p:nvPr>
            <p:ph idx="1" type="body"/>
          </p:nvPr>
        </p:nvSpPr>
        <p:spPr>
          <a:xfrm rot="5400000">
            <a:off x="1679575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35" name="Google Shape;635;p6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6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6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30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2" name="Google Shape;652;p30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chemeClr val="accent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3" name="Google Shape;653;p3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3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3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7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8" name="Google Shape;658;p79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59" name="Google Shape;659;p7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7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7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0"/>
          <p:cNvSpPr txBox="1"/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80"/>
          <p:cNvSpPr txBox="1"/>
          <p:nvPr>
            <p:ph idx="1" type="body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5" name="Google Shape;665;p8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8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8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8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0" name="Google Shape;670;p81"/>
          <p:cNvSpPr txBox="1"/>
          <p:nvPr>
            <p:ph idx="1" type="body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671" name="Google Shape;671;p81"/>
          <p:cNvSpPr txBox="1"/>
          <p:nvPr>
            <p:ph idx="2" type="body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672" name="Google Shape;672;p8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3" name="Google Shape;673;p8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4" name="Google Shape;674;p8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8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82"/>
          <p:cNvSpPr txBox="1"/>
          <p:nvPr>
            <p:ph idx="1" type="body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78" name="Google Shape;678;p82"/>
          <p:cNvSpPr txBox="1"/>
          <p:nvPr>
            <p:ph idx="2" type="body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679" name="Google Shape;679;p82"/>
          <p:cNvSpPr txBox="1"/>
          <p:nvPr>
            <p:ph idx="3" type="body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80" name="Google Shape;680;p82"/>
          <p:cNvSpPr txBox="1"/>
          <p:nvPr>
            <p:ph idx="4" type="body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681" name="Google Shape;681;p8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2" name="Google Shape;682;p8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3" name="Google Shape;683;p8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8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8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8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8" name="Google Shape;688;p8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8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1" name="Google Shape;691;p8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8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85"/>
          <p:cNvSpPr txBox="1"/>
          <p:nvPr>
            <p:ph type="title"/>
          </p:nvPr>
        </p:nvSpPr>
        <p:spPr>
          <a:xfrm>
            <a:off x="1154954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5" name="Google Shape;695;p85"/>
          <p:cNvSpPr txBox="1"/>
          <p:nvPr>
            <p:ph idx="1" type="body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algn="l"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indent="-309880" lvl="2" marL="13716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indent="-299719" lvl="3" marL="18288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indent="-299720" lvl="4" marL="22860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indent="-299720" lvl="5" marL="27432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indent="-299720" lvl="6" marL="32004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indent="-299720" lvl="7" marL="3657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indent="-299720" lvl="8" marL="41148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/>
        </p:txBody>
      </p:sp>
      <p:sp>
        <p:nvSpPr>
          <p:cNvPr id="696" name="Google Shape;696;p85"/>
          <p:cNvSpPr txBox="1"/>
          <p:nvPr>
            <p:ph idx="2" type="body"/>
          </p:nvPr>
        </p:nvSpPr>
        <p:spPr>
          <a:xfrm>
            <a:off x="1154954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697" name="Google Shape;697;p8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8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8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7"/>
          <p:cNvSpPr txBox="1"/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67"/>
          <p:cNvSpPr txBox="1"/>
          <p:nvPr>
            <p:ph idx="10" type="dt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67"/>
          <p:cNvSpPr txBox="1"/>
          <p:nvPr>
            <p:ph idx="11" type="ftr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6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86"/>
          <p:cNvSpPr txBox="1"/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86"/>
          <p:cNvSpPr/>
          <p:nvPr>
            <p:ph idx="2" type="pic"/>
          </p:nvPr>
        </p:nvSpPr>
        <p:spPr>
          <a:xfrm>
            <a:off x="6949546" y="1143000"/>
            <a:ext cx="3200400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03" name="Google Shape;703;p86"/>
          <p:cNvSpPr txBox="1"/>
          <p:nvPr>
            <p:ph idx="1" type="body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704" name="Google Shape;704;p8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8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8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87"/>
          <p:cNvSpPr txBox="1"/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87"/>
          <p:cNvSpPr/>
          <p:nvPr>
            <p:ph idx="2" type="pic"/>
          </p:nvPr>
        </p:nvSpPr>
        <p:spPr>
          <a:xfrm>
            <a:off x="1154955" y="685800"/>
            <a:ext cx="8825658" cy="3640666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10" name="Google Shape;710;p87"/>
          <p:cNvSpPr txBox="1"/>
          <p:nvPr>
            <p:ph idx="1" type="body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711" name="Google Shape;711;p8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8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8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88"/>
          <p:cNvSpPr txBox="1"/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88"/>
          <p:cNvSpPr txBox="1"/>
          <p:nvPr>
            <p:ph idx="1" type="body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717" name="Google Shape;717;p8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8" name="Google Shape;718;p8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9" name="Google Shape;719;p8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89"/>
          <p:cNvSpPr txBox="1"/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89"/>
          <p:cNvSpPr txBox="1"/>
          <p:nvPr>
            <p:ph idx="1" type="body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b="0" i="0" sz="1400" cap="small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723" name="Google Shape;723;p89"/>
          <p:cNvSpPr txBox="1"/>
          <p:nvPr>
            <p:ph idx="2" type="body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724" name="Google Shape;724;p8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8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6" name="Google Shape;726;p8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7" name="Google Shape;727;p89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>
                <a:solidFill>
                  <a:srgbClr val="ACD433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728" name="Google Shape;728;p89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>
                <a:solidFill>
                  <a:srgbClr val="ACD433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90"/>
          <p:cNvSpPr txBox="1"/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90"/>
          <p:cNvSpPr txBox="1"/>
          <p:nvPr>
            <p:ph idx="1" type="body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2" name="Google Shape;732;p9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3" name="Google Shape;733;p9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9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9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91"/>
          <p:cNvSpPr txBox="1"/>
          <p:nvPr>
            <p:ph idx="1" type="body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738" name="Google Shape;738;p91"/>
          <p:cNvSpPr txBox="1"/>
          <p:nvPr>
            <p:ph idx="2" type="body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739" name="Google Shape;739;p91"/>
          <p:cNvSpPr txBox="1"/>
          <p:nvPr>
            <p:ph idx="3" type="body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740" name="Google Shape;740;p91"/>
          <p:cNvSpPr txBox="1"/>
          <p:nvPr>
            <p:ph idx="4" type="body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741" name="Google Shape;741;p91"/>
          <p:cNvSpPr txBox="1"/>
          <p:nvPr>
            <p:ph idx="5" type="body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742" name="Google Shape;742;p91"/>
          <p:cNvSpPr txBox="1"/>
          <p:nvPr>
            <p:ph idx="6" type="body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743" name="Google Shape;743;p91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4" name="Google Shape;744;p91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5" name="Google Shape;745;p9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6" name="Google Shape;746;p9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7" name="Google Shape;747;p9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9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0" name="Google Shape;750;p92"/>
          <p:cNvSpPr txBox="1"/>
          <p:nvPr>
            <p:ph idx="1" type="body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751" name="Google Shape;751;p92"/>
          <p:cNvSpPr/>
          <p:nvPr>
            <p:ph idx="2" type="pic"/>
          </p:nvPr>
        </p:nvSpPr>
        <p:spPr>
          <a:xfrm>
            <a:off x="652463" y="2209800"/>
            <a:ext cx="2940050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52" name="Google Shape;752;p92"/>
          <p:cNvSpPr txBox="1"/>
          <p:nvPr>
            <p:ph idx="3" type="body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753" name="Google Shape;753;p92"/>
          <p:cNvSpPr txBox="1"/>
          <p:nvPr>
            <p:ph idx="4" type="body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754" name="Google Shape;754;p92"/>
          <p:cNvSpPr/>
          <p:nvPr>
            <p:ph idx="5" type="pic"/>
          </p:nvPr>
        </p:nvSpPr>
        <p:spPr>
          <a:xfrm>
            <a:off x="3889374" y="2209800"/>
            <a:ext cx="2930525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55" name="Google Shape;755;p92"/>
          <p:cNvSpPr txBox="1"/>
          <p:nvPr>
            <p:ph idx="6" type="body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756" name="Google Shape;756;p92"/>
          <p:cNvSpPr txBox="1"/>
          <p:nvPr>
            <p:ph idx="7" type="body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757" name="Google Shape;757;p92"/>
          <p:cNvSpPr/>
          <p:nvPr>
            <p:ph idx="8" type="pic"/>
          </p:nvPr>
        </p:nvSpPr>
        <p:spPr>
          <a:xfrm>
            <a:off x="7124699" y="2209800"/>
            <a:ext cx="2932113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58" name="Google Shape;758;p92"/>
          <p:cNvSpPr txBox="1"/>
          <p:nvPr>
            <p:ph idx="9" type="body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759" name="Google Shape;759;p92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0" name="Google Shape;760;p92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1" name="Google Shape;761;p9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9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9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9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6" name="Google Shape;766;p93"/>
          <p:cNvSpPr txBox="1"/>
          <p:nvPr>
            <p:ph idx="1" type="body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67" name="Google Shape;767;p9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9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9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94"/>
          <p:cNvSpPr txBox="1"/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2" name="Google Shape;772;p94"/>
          <p:cNvSpPr txBox="1"/>
          <p:nvPr>
            <p:ph idx="1" type="body"/>
          </p:nvPr>
        </p:nvSpPr>
        <p:spPr>
          <a:xfrm rot="5400000">
            <a:off x="1679575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73" name="Google Shape;773;p9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9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9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8"/>
          <p:cNvSpPr txBox="1"/>
          <p:nvPr>
            <p:ph idx="10" type="dt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68"/>
          <p:cNvSpPr txBox="1"/>
          <p:nvPr>
            <p:ph idx="11" type="ftr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68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6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6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2" name="Google Shape;92;p6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6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8EBBD2">
                    <a:alpha val="13725"/>
                  </a:srgbClr>
                </a:gs>
                <a:gs pos="36000">
                  <a:srgbClr val="8EBBD2">
                    <a:alpha val="6666"/>
                  </a:srgbClr>
                </a:gs>
                <a:gs pos="66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6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8EBBD2">
                    <a:alpha val="6666"/>
                  </a:srgbClr>
                </a:gs>
                <a:gs pos="36000">
                  <a:srgbClr val="8EBBD2">
                    <a:alpha val="5882"/>
                  </a:srgbClr>
                </a:gs>
                <a:gs pos="69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69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AC867">
                    <a:alpha val="13725"/>
                  </a:srgbClr>
                </a:gs>
                <a:gs pos="36000">
                  <a:srgbClr val="FAC867">
                    <a:alpha val="6666"/>
                  </a:srgbClr>
                </a:gs>
                <a:gs pos="73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6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8EBBD2">
                    <a:alpha val="7843"/>
                  </a:srgbClr>
                </a:gs>
                <a:gs pos="36000">
                  <a:srgbClr val="8EBBD2">
                    <a:alpha val="7843"/>
                  </a:srgbClr>
                </a:gs>
                <a:gs pos="72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6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AC867">
                    <a:alpha val="10980"/>
                  </a:srgbClr>
                </a:gs>
                <a:gs pos="36000">
                  <a:srgbClr val="FAC867">
                    <a:alpha val="9803"/>
                  </a:srgbClr>
                </a:gs>
                <a:gs pos="75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69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>
              <a:gsLst>
                <a:gs pos="0">
                  <a:srgbClr val="FAC867">
                    <a:alpha val="9803"/>
                  </a:srgbClr>
                </a:gs>
                <a:gs pos="31000">
                  <a:srgbClr val="FAC867">
                    <a:alpha val="4705"/>
                  </a:srgbClr>
                </a:gs>
                <a:gs pos="66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69"/>
            <p:cNvSpPr/>
            <p:nvPr/>
          </p:nvSpPr>
          <p:spPr>
            <a:xfrm rot="-5400000">
              <a:off x="2229377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00" name="Google Shape;100;p69"/>
            <p:cNvSpPr/>
            <p:nvPr/>
          </p:nvSpPr>
          <p:spPr>
            <a:xfrm rot="-5677511">
              <a:off x="3140485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69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9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03" name="Google Shape;103;p69"/>
          <p:cNvSpPr txBox="1"/>
          <p:nvPr>
            <p:ph type="title"/>
          </p:nvPr>
        </p:nvSpPr>
        <p:spPr>
          <a:xfrm>
            <a:off x="1154954" y="1295400"/>
            <a:ext cx="279315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69"/>
          <p:cNvSpPr txBox="1"/>
          <p:nvPr>
            <p:ph idx="1" type="body"/>
          </p:nvPr>
        </p:nvSpPr>
        <p:spPr>
          <a:xfrm>
            <a:off x="5781146" y="1447800"/>
            <a:ext cx="5190065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05" name="Google Shape;105;p69"/>
          <p:cNvSpPr txBox="1"/>
          <p:nvPr>
            <p:ph idx="2" type="body"/>
          </p:nvPr>
        </p:nvSpPr>
        <p:spPr>
          <a:xfrm>
            <a:off x="1154955" y="3129280"/>
            <a:ext cx="2793158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06" name="Google Shape;106;p69"/>
          <p:cNvSpPr txBox="1"/>
          <p:nvPr>
            <p:ph idx="10" type="dt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69"/>
          <p:cNvSpPr txBox="1"/>
          <p:nvPr>
            <p:ph idx="11" type="ftr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6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6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7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2" name="Google Shape;112;p7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7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8EBBD2">
                    <a:alpha val="13725"/>
                  </a:srgbClr>
                </a:gs>
                <a:gs pos="36000">
                  <a:srgbClr val="8EBBD2">
                    <a:alpha val="6666"/>
                  </a:srgbClr>
                </a:gs>
                <a:gs pos="66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7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8EBBD2">
                    <a:alpha val="6666"/>
                  </a:srgbClr>
                </a:gs>
                <a:gs pos="36000">
                  <a:srgbClr val="8EBBD2">
                    <a:alpha val="5882"/>
                  </a:srgbClr>
                </a:gs>
                <a:gs pos="69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7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AC867">
                    <a:alpha val="13725"/>
                  </a:srgbClr>
                </a:gs>
                <a:gs pos="36000">
                  <a:srgbClr val="FAC867">
                    <a:alpha val="6666"/>
                  </a:srgbClr>
                </a:gs>
                <a:gs pos="73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7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8EBBD2">
                    <a:alpha val="7843"/>
                  </a:srgbClr>
                </a:gs>
                <a:gs pos="36000">
                  <a:srgbClr val="8EBBD2">
                    <a:alpha val="7843"/>
                  </a:srgbClr>
                </a:gs>
                <a:gs pos="72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7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AC867">
                    <a:alpha val="10980"/>
                  </a:srgbClr>
                </a:gs>
                <a:gs pos="36000">
                  <a:srgbClr val="FAC867">
                    <a:alpha val="9803"/>
                  </a:srgbClr>
                </a:gs>
                <a:gs pos="75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7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>
              <a:gsLst>
                <a:gs pos="0">
                  <a:srgbClr val="FAC867">
                    <a:alpha val="9803"/>
                  </a:srgbClr>
                </a:gs>
                <a:gs pos="31000">
                  <a:srgbClr val="FAC867">
                    <a:alpha val="4705"/>
                  </a:srgbClr>
                </a:gs>
                <a:gs pos="66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70"/>
            <p:cNvSpPr/>
            <p:nvPr/>
          </p:nvSpPr>
          <p:spPr>
            <a:xfrm rot="-5677511">
              <a:off x="4203594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70"/>
            <p:cNvSpPr/>
            <p:nvPr/>
          </p:nvSpPr>
          <p:spPr>
            <a:xfrm rot="-5400000">
              <a:off x="3295432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21" name="Google Shape;121;p70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70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23" name="Google Shape;123;p70"/>
          <p:cNvSpPr txBox="1"/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70"/>
          <p:cNvSpPr/>
          <p:nvPr>
            <p:ph idx="2" type="pic"/>
          </p:nvPr>
        </p:nvSpPr>
        <p:spPr>
          <a:xfrm>
            <a:off x="6547872" y="1143000"/>
            <a:ext cx="3227192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5" name="Google Shape;125;p70"/>
          <p:cNvSpPr txBox="1"/>
          <p:nvPr>
            <p:ph idx="1" type="body"/>
          </p:nvPr>
        </p:nvSpPr>
        <p:spPr>
          <a:xfrm>
            <a:off x="1154955" y="3657600"/>
            <a:ext cx="3859212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6" name="Google Shape;126;p70"/>
          <p:cNvSpPr txBox="1"/>
          <p:nvPr>
            <p:ph idx="10" type="dt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70"/>
          <p:cNvSpPr txBox="1"/>
          <p:nvPr>
            <p:ph idx="11" type="ftr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70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7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4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23" Type="http://schemas.openxmlformats.org/officeDocument/2006/relationships/theme" Target="../theme/theme3.xml"/><Relationship Id="rId1" Type="http://schemas.openxmlformats.org/officeDocument/2006/relationships/image" Target="../media/image12.png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9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5" Type="http://schemas.openxmlformats.org/officeDocument/2006/relationships/image" Target="../media/image4.png"/><Relationship Id="rId19" Type="http://schemas.openxmlformats.org/officeDocument/2006/relationships/slideLayout" Target="../slideLayouts/slideLayout48.xml"/><Relationship Id="rId6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58.xml"/><Relationship Id="rId23" Type="http://schemas.openxmlformats.org/officeDocument/2006/relationships/theme" Target="../theme/theme5.xml"/><Relationship Id="rId1" Type="http://schemas.openxmlformats.org/officeDocument/2006/relationships/image" Target="../media/image9.png"/><Relationship Id="rId2" Type="http://schemas.openxmlformats.org/officeDocument/2006/relationships/image" Target="../media/image11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62.xml"/><Relationship Id="rId5" Type="http://schemas.openxmlformats.org/officeDocument/2006/relationships/image" Target="../media/image5.png"/><Relationship Id="rId19" Type="http://schemas.openxmlformats.org/officeDocument/2006/relationships/slideLayout" Target="../slideLayouts/slideLayout65.xml"/><Relationship Id="rId6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64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2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Google Shape;7;p2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" name="Google Shape;8;p23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8EBBD2">
                    <a:alpha val="13725"/>
                  </a:srgbClr>
                </a:gs>
                <a:gs pos="36000">
                  <a:srgbClr val="8EBBD2">
                    <a:alpha val="6666"/>
                  </a:srgbClr>
                </a:gs>
                <a:gs pos="66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" name="Google Shape;9;p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8EBBD2">
                    <a:alpha val="6666"/>
                  </a:srgbClr>
                </a:gs>
                <a:gs pos="36000">
                  <a:srgbClr val="8EBBD2">
                    <a:alpha val="5882"/>
                  </a:srgbClr>
                </a:gs>
                <a:gs pos="69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" name="Google Shape;10;p2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AC867">
                    <a:alpha val="13725"/>
                  </a:srgbClr>
                </a:gs>
                <a:gs pos="36000">
                  <a:srgbClr val="FAC867">
                    <a:alpha val="6666"/>
                  </a:srgbClr>
                </a:gs>
                <a:gs pos="73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8EBBD2">
                    <a:alpha val="7843"/>
                  </a:srgbClr>
                </a:gs>
                <a:gs pos="36000">
                  <a:srgbClr val="8EBBD2">
                    <a:alpha val="7843"/>
                  </a:srgbClr>
                </a:gs>
                <a:gs pos="72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AC867">
                    <a:alpha val="10980"/>
                  </a:srgbClr>
                </a:gs>
                <a:gs pos="36000">
                  <a:srgbClr val="FAC867">
                    <a:alpha val="9803"/>
                  </a:srgbClr>
                </a:gs>
                <a:gs pos="75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>
              <a:gsLst>
                <a:gs pos="0">
                  <a:srgbClr val="FAC867">
                    <a:alpha val="9803"/>
                  </a:srgbClr>
                </a:gs>
                <a:gs pos="31000">
                  <a:srgbClr val="FAC867">
                    <a:alpha val="4705"/>
                  </a:srgbClr>
                </a:gs>
                <a:gs pos="66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3"/>
            <p:cNvSpPr/>
            <p:nvPr/>
          </p:nvSpPr>
          <p:spPr>
            <a:xfrm rot="-589932">
              <a:off x="8490951" y="179751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3"/>
            <p:cNvSpPr/>
            <p:nvPr/>
          </p:nvSpPr>
          <p:spPr>
            <a:xfrm>
              <a:off x="459506" y="1866405"/>
              <a:ext cx="11277600" cy="4533900"/>
            </a:xfrm>
            <a:custGeom>
              <a:rect b="b" l="l" r="r" t="t"/>
              <a:pathLst>
                <a:path extrusionOk="0" h="2856" w="7104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6" name="Google Shape;16;p23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7" name="Google Shape;17;p23"/>
          <p:cNvSpPr txBox="1"/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" name="Google Shape;18;p23"/>
          <p:cNvSpPr txBox="1"/>
          <p:nvPr>
            <p:ph idx="1" type="body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" name="Google Shape;19;p23"/>
          <p:cNvSpPr txBox="1"/>
          <p:nvPr>
            <p:ph idx="11" type="ftr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" name="Google Shape;20;p23"/>
          <p:cNvSpPr txBox="1"/>
          <p:nvPr>
            <p:ph idx="10" type="dt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1" name="Google Shape;21;p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2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62" name="Google Shape;262;p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5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5"/>
            <p:cNvSpPr/>
            <p:nvPr/>
          </p:nvSpPr>
          <p:spPr>
            <a:xfrm rot="-589932">
              <a:off x="8490951" y="179751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5"/>
            <p:cNvSpPr/>
            <p:nvPr/>
          </p:nvSpPr>
          <p:spPr>
            <a:xfrm>
              <a:off x="459506" y="1866405"/>
              <a:ext cx="11277600" cy="4533900"/>
            </a:xfrm>
            <a:custGeom>
              <a:rect b="b" l="l" r="r" t="t"/>
              <a:pathLst>
                <a:path extrusionOk="0" h="2856" w="7104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70" name="Google Shape;270;p25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71" name="Google Shape;271;p25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2" name="Google Shape;272;p25"/>
          <p:cNvSpPr txBox="1"/>
          <p:nvPr>
            <p:ph idx="1" type="body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73" name="Google Shape;273;p25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74" name="Google Shape;274;p25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75" name="Google Shape;275;p2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27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7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27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4" name="Google Shape;504;p27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27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2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2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08" name="Google Shape;508;p27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►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9" name="Google Shape;509;p2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0" name="Google Shape;510;p2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1" name="Google Shape;511;p2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Google Shape;639;p29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29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29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78C4F1">
                  <a:alpha val="6666"/>
                </a:srgbClr>
              </a:gs>
              <a:gs pos="36000">
                <a:srgbClr val="78C4F1">
                  <a:alpha val="5882"/>
                </a:srgbClr>
              </a:gs>
              <a:gs pos="69000">
                <a:srgbClr val="78C4F1">
                  <a:alpha val="0"/>
                </a:srgbClr>
              </a:gs>
              <a:gs pos="100000">
                <a:srgbClr val="78C4F1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2" name="Google Shape;642;p29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29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2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2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46" name="Google Shape;646;p29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►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47" name="Google Shape;647;p2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48" name="Google Shape;648;p2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49" name="Google Shape;649;p2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40" Type="http://schemas.openxmlformats.org/officeDocument/2006/relationships/image" Target="../media/image72.png"/><Relationship Id="rId20" Type="http://schemas.openxmlformats.org/officeDocument/2006/relationships/image" Target="../media/image44.png"/><Relationship Id="rId42" Type="http://schemas.openxmlformats.org/officeDocument/2006/relationships/image" Target="../media/image78.png"/><Relationship Id="rId41" Type="http://schemas.openxmlformats.org/officeDocument/2006/relationships/image" Target="../media/image69.png"/><Relationship Id="rId22" Type="http://schemas.openxmlformats.org/officeDocument/2006/relationships/image" Target="../media/image56.png"/><Relationship Id="rId44" Type="http://schemas.openxmlformats.org/officeDocument/2006/relationships/image" Target="../media/image73.png"/><Relationship Id="rId21" Type="http://schemas.openxmlformats.org/officeDocument/2006/relationships/image" Target="../media/image47.png"/><Relationship Id="rId43" Type="http://schemas.openxmlformats.org/officeDocument/2006/relationships/image" Target="../media/image82.png"/><Relationship Id="rId24" Type="http://schemas.openxmlformats.org/officeDocument/2006/relationships/image" Target="../media/image64.png"/><Relationship Id="rId46" Type="http://schemas.openxmlformats.org/officeDocument/2006/relationships/image" Target="../media/image74.png"/><Relationship Id="rId23" Type="http://schemas.openxmlformats.org/officeDocument/2006/relationships/image" Target="../media/image66.png"/><Relationship Id="rId45" Type="http://schemas.openxmlformats.org/officeDocument/2006/relationships/image" Target="../media/image70.png"/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40.png"/><Relationship Id="rId9" Type="http://schemas.openxmlformats.org/officeDocument/2006/relationships/image" Target="../media/image43.png"/><Relationship Id="rId26" Type="http://schemas.openxmlformats.org/officeDocument/2006/relationships/image" Target="../media/image59.png"/><Relationship Id="rId48" Type="http://schemas.openxmlformats.org/officeDocument/2006/relationships/image" Target="../media/image71.png"/><Relationship Id="rId25" Type="http://schemas.openxmlformats.org/officeDocument/2006/relationships/image" Target="../media/image54.png"/><Relationship Id="rId47" Type="http://schemas.openxmlformats.org/officeDocument/2006/relationships/image" Target="../media/image75.png"/><Relationship Id="rId28" Type="http://schemas.openxmlformats.org/officeDocument/2006/relationships/image" Target="../media/image58.png"/><Relationship Id="rId27" Type="http://schemas.openxmlformats.org/officeDocument/2006/relationships/image" Target="../media/image50.png"/><Relationship Id="rId5" Type="http://schemas.openxmlformats.org/officeDocument/2006/relationships/image" Target="../media/image41.png"/><Relationship Id="rId6" Type="http://schemas.openxmlformats.org/officeDocument/2006/relationships/image" Target="../media/image39.png"/><Relationship Id="rId29" Type="http://schemas.openxmlformats.org/officeDocument/2006/relationships/image" Target="../media/image55.png"/><Relationship Id="rId7" Type="http://schemas.openxmlformats.org/officeDocument/2006/relationships/image" Target="../media/image37.png"/><Relationship Id="rId8" Type="http://schemas.openxmlformats.org/officeDocument/2006/relationships/image" Target="../media/image49.png"/><Relationship Id="rId31" Type="http://schemas.openxmlformats.org/officeDocument/2006/relationships/image" Target="../media/image63.png"/><Relationship Id="rId30" Type="http://schemas.openxmlformats.org/officeDocument/2006/relationships/image" Target="../media/image53.png"/><Relationship Id="rId11" Type="http://schemas.openxmlformats.org/officeDocument/2006/relationships/image" Target="../media/image35.png"/><Relationship Id="rId33" Type="http://schemas.openxmlformats.org/officeDocument/2006/relationships/image" Target="../media/image62.png"/><Relationship Id="rId10" Type="http://schemas.openxmlformats.org/officeDocument/2006/relationships/image" Target="../media/image34.png"/><Relationship Id="rId32" Type="http://schemas.openxmlformats.org/officeDocument/2006/relationships/image" Target="../media/image60.png"/><Relationship Id="rId13" Type="http://schemas.openxmlformats.org/officeDocument/2006/relationships/image" Target="../media/image42.png"/><Relationship Id="rId35" Type="http://schemas.openxmlformats.org/officeDocument/2006/relationships/image" Target="../media/image57.png"/><Relationship Id="rId12" Type="http://schemas.openxmlformats.org/officeDocument/2006/relationships/image" Target="../media/image51.png"/><Relationship Id="rId34" Type="http://schemas.openxmlformats.org/officeDocument/2006/relationships/image" Target="../media/image68.png"/><Relationship Id="rId15" Type="http://schemas.openxmlformats.org/officeDocument/2006/relationships/image" Target="../media/image48.png"/><Relationship Id="rId37" Type="http://schemas.openxmlformats.org/officeDocument/2006/relationships/image" Target="../media/image65.png"/><Relationship Id="rId14" Type="http://schemas.openxmlformats.org/officeDocument/2006/relationships/image" Target="../media/image36.png"/><Relationship Id="rId36" Type="http://schemas.openxmlformats.org/officeDocument/2006/relationships/image" Target="../media/image61.png"/><Relationship Id="rId17" Type="http://schemas.openxmlformats.org/officeDocument/2006/relationships/image" Target="../media/image52.png"/><Relationship Id="rId39" Type="http://schemas.openxmlformats.org/officeDocument/2006/relationships/image" Target="../media/image79.png"/><Relationship Id="rId16" Type="http://schemas.openxmlformats.org/officeDocument/2006/relationships/image" Target="../media/image46.png"/><Relationship Id="rId38" Type="http://schemas.openxmlformats.org/officeDocument/2006/relationships/image" Target="../media/image67.png"/><Relationship Id="rId19" Type="http://schemas.openxmlformats.org/officeDocument/2006/relationships/image" Target="../media/image45.png"/><Relationship Id="rId18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9" Type="http://schemas.openxmlformats.org/officeDocument/2006/relationships/image" Target="../media/image81.png"/><Relationship Id="rId5" Type="http://schemas.openxmlformats.org/officeDocument/2006/relationships/image" Target="../media/image80.png"/><Relationship Id="rId6" Type="http://schemas.openxmlformats.org/officeDocument/2006/relationships/image" Target="../media/image90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11" Type="http://schemas.openxmlformats.org/officeDocument/2006/relationships/image" Target="../media/image86.png"/><Relationship Id="rId10" Type="http://schemas.openxmlformats.org/officeDocument/2006/relationships/image" Target="../media/image8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7.png"/><Relationship Id="rId4" Type="http://schemas.openxmlformats.org/officeDocument/2006/relationships/image" Target="../media/image8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3.png"/><Relationship Id="rId4" Type="http://schemas.openxmlformats.org/officeDocument/2006/relationships/image" Target="../media/image8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2.png"/><Relationship Id="rId4" Type="http://schemas.openxmlformats.org/officeDocument/2006/relationships/image" Target="../media/image8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1.png"/><Relationship Id="rId4" Type="http://schemas.openxmlformats.org/officeDocument/2006/relationships/image" Target="../media/image94.png"/><Relationship Id="rId5" Type="http://schemas.openxmlformats.org/officeDocument/2006/relationships/image" Target="../media/image8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9.png"/><Relationship Id="rId4" Type="http://schemas.openxmlformats.org/officeDocument/2006/relationships/image" Target="../media/image23.png"/><Relationship Id="rId5" Type="http://schemas.openxmlformats.org/officeDocument/2006/relationships/image" Target="../media/image19.png"/><Relationship Id="rId6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Relationship Id="rId6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Relationship Id="rId4" Type="http://schemas.openxmlformats.org/officeDocument/2006/relationships/image" Target="../media/image18.png"/><Relationship Id="rId9" Type="http://schemas.openxmlformats.org/officeDocument/2006/relationships/image" Target="../media/image27.png"/><Relationship Id="rId5" Type="http://schemas.openxmlformats.org/officeDocument/2006/relationships/image" Target="../media/image26.png"/><Relationship Id="rId6" Type="http://schemas.openxmlformats.org/officeDocument/2006/relationships/image" Target="../media/image14.png"/><Relationship Id="rId7" Type="http://schemas.openxmlformats.org/officeDocument/2006/relationships/image" Target="../media/image17.png"/><Relationship Id="rId8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Relationship Id="rId6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"/>
          <p:cNvSpPr/>
          <p:nvPr/>
        </p:nvSpPr>
        <p:spPr>
          <a:xfrm>
            <a:off x="1701800" y="1727200"/>
            <a:ext cx="9042400" cy="32004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rnd" cmpd="sng" w="19050">
            <a:solidFill>
              <a:srgbClr val="B2770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TÌM HIỂU KHÁI QUÁT VỀ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NHẬT BẢN</a:t>
            </a:r>
            <a:endParaRPr b="0" i="0" sz="9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4"/>
          <p:cNvSpPr/>
          <p:nvPr/>
        </p:nvSpPr>
        <p:spPr>
          <a:xfrm>
            <a:off x="2743200" y="153988"/>
            <a:ext cx="6121400" cy="574675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rnd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Eater"/>
                <a:ea typeface="Eater"/>
                <a:cs typeface="Eater"/>
                <a:sym typeface="Eater"/>
              </a:rPr>
              <a:t>ABOUT JAPANESE CHARACTERS</a:t>
            </a:r>
            <a:endParaRPr/>
          </a:p>
        </p:txBody>
      </p:sp>
      <p:sp>
        <p:nvSpPr>
          <p:cNvPr id="902" name="Google Shape;902;p14"/>
          <p:cNvSpPr/>
          <p:nvPr/>
        </p:nvSpPr>
        <p:spPr>
          <a:xfrm>
            <a:off x="3341688" y="1052513"/>
            <a:ext cx="4621212" cy="936625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rnd" cmpd="sng" w="19050">
            <a:solidFill>
              <a:srgbClr val="A78C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Hệ thống chữ viết</a:t>
            </a:r>
            <a:endParaRPr sz="28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có 3 loại chữ chính</a:t>
            </a:r>
            <a:endParaRPr sz="28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03" name="Google Shape;903;p14"/>
          <p:cNvSpPr/>
          <p:nvPr/>
        </p:nvSpPr>
        <p:spPr>
          <a:xfrm>
            <a:off x="1369154" y="5529628"/>
            <a:ext cx="8851343" cy="126841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rnd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924175" lvl="1" marL="30353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Chữ Latinh (</a:t>
            </a:r>
            <a:r>
              <a:rPr b="0" i="1" lang="en-US" sz="24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Romaji)</a:t>
            </a:r>
            <a:r>
              <a:rPr b="0" i="0" lang="en-US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dùng trong tiếng Nhật hiện đại, thể hiện tên riêng, biểu trưng công ty, quảng cáo, nhãn hiệu hàng hóa…</a:t>
            </a:r>
            <a:endParaRPr/>
          </a:p>
        </p:txBody>
      </p:sp>
      <p:sp>
        <p:nvSpPr>
          <p:cNvPr id="904" name="Google Shape;904;p14"/>
          <p:cNvSpPr/>
          <p:nvPr/>
        </p:nvSpPr>
        <p:spPr>
          <a:xfrm>
            <a:off x="1377091" y="3224578"/>
            <a:ext cx="8853487" cy="1081087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rnd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38475" lvl="1" marL="3149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Chữ cứng (</a:t>
            </a:r>
            <a:r>
              <a:rPr b="0" i="1" lang="en-US" sz="24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Katakana</a:t>
            </a:r>
            <a:r>
              <a:rPr b="0" i="0" lang="en-US" sz="24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r>
              <a:rPr b="0" i="0" lang="en-US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phiên âm tiếng nước ngoài, nhấn mạnh ý nghĩa </a:t>
            </a:r>
            <a:endParaRPr/>
          </a:p>
        </p:txBody>
      </p:sp>
      <p:sp>
        <p:nvSpPr>
          <p:cNvPr id="905" name="Google Shape;905;p14"/>
          <p:cNvSpPr/>
          <p:nvPr/>
        </p:nvSpPr>
        <p:spPr>
          <a:xfrm>
            <a:off x="1377091" y="2073640"/>
            <a:ext cx="8853487" cy="107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rnd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38475" lvl="1" marL="3149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Chữ mềm (</a:t>
            </a:r>
            <a:r>
              <a:rPr b="0" i="1" lang="en-US" sz="24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Hiragana</a:t>
            </a:r>
            <a:r>
              <a:rPr b="0" i="0" lang="en-US" sz="24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r>
              <a:rPr b="0" i="0" lang="en-US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thể hiện các từ gốc Nhật, các thành tố NP như trợ từ, trợ động từ, đuôi động từ, tính từ…</a:t>
            </a:r>
            <a:endParaRPr/>
          </a:p>
        </p:txBody>
      </p:sp>
      <p:sp>
        <p:nvSpPr>
          <p:cNvPr id="906" name="Google Shape;906;p14"/>
          <p:cNvSpPr/>
          <p:nvPr/>
        </p:nvSpPr>
        <p:spPr>
          <a:xfrm>
            <a:off x="1385028" y="4377103"/>
            <a:ext cx="8853487" cy="107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rnd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16668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Chữ Hán (</a:t>
            </a:r>
            <a:r>
              <a:rPr b="0" i="1" lang="en-US" sz="24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Kanji</a:t>
            </a:r>
            <a:r>
              <a:rPr b="0" i="0" lang="en-US" sz="24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r>
              <a:rPr b="0" i="0" lang="en-US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viết các từ Hán hoặc để làm rõ nghĩa</a:t>
            </a:r>
            <a:endParaRPr b="0" i="0" sz="2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mc:AlternateContent>
    <mc:Choice Requires="p14">
      <p:transition spd="slow" p14:dur="1400">
        <p14:doors dir="vert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5"/>
          <p:cNvSpPr txBox="1"/>
          <p:nvPr/>
        </p:nvSpPr>
        <p:spPr>
          <a:xfrm>
            <a:off x="3238500" y="3556000"/>
            <a:ext cx="1981200" cy="369888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Kanji (chữ Hán)</a:t>
            </a:r>
            <a:endParaRPr/>
          </a:p>
        </p:txBody>
      </p:sp>
      <p:sp>
        <p:nvSpPr>
          <p:cNvPr id="912" name="Google Shape;912;p15"/>
          <p:cNvSpPr txBox="1"/>
          <p:nvPr/>
        </p:nvSpPr>
        <p:spPr>
          <a:xfrm>
            <a:off x="2400300" y="2946400"/>
            <a:ext cx="2667000" cy="369888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Hiragana (chữ mềm)</a:t>
            </a:r>
            <a:endParaRPr sz="18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13" name="Google Shape;913;p15"/>
          <p:cNvSpPr txBox="1"/>
          <p:nvPr/>
        </p:nvSpPr>
        <p:spPr>
          <a:xfrm>
            <a:off x="3924300" y="4165600"/>
            <a:ext cx="2743200" cy="369888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Katakana (chữ cứng)</a:t>
            </a:r>
            <a:endParaRPr/>
          </a:p>
        </p:txBody>
      </p:sp>
      <p:sp>
        <p:nvSpPr>
          <p:cNvPr id="914" name="Google Shape;914;p15"/>
          <p:cNvSpPr txBox="1"/>
          <p:nvPr/>
        </p:nvSpPr>
        <p:spPr>
          <a:xfrm>
            <a:off x="4686300" y="4699000"/>
            <a:ext cx="2286000" cy="369888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Romaji (chữ latin)</a:t>
            </a:r>
            <a:endParaRPr/>
          </a:p>
        </p:txBody>
      </p:sp>
      <p:sp>
        <p:nvSpPr>
          <p:cNvPr id="915" name="Google Shape;915;p15"/>
          <p:cNvSpPr txBox="1"/>
          <p:nvPr/>
        </p:nvSpPr>
        <p:spPr>
          <a:xfrm>
            <a:off x="5372100" y="5308600"/>
            <a:ext cx="1828800" cy="369888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Furigana</a:t>
            </a:r>
            <a:endParaRPr/>
          </a:p>
        </p:txBody>
      </p:sp>
      <p:sp>
        <p:nvSpPr>
          <p:cNvPr id="916" name="Google Shape;916;p15"/>
          <p:cNvSpPr/>
          <p:nvPr/>
        </p:nvSpPr>
        <p:spPr>
          <a:xfrm>
            <a:off x="2324100" y="374650"/>
            <a:ext cx="7105650" cy="79216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rnd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EXAMPLE of JAPANESE SENTENCE</a:t>
            </a:r>
            <a:endParaRPr/>
          </a:p>
        </p:txBody>
      </p:sp>
      <p:sp>
        <p:nvSpPr>
          <p:cNvPr id="917" name="Google Shape;917;p15"/>
          <p:cNvSpPr/>
          <p:nvPr/>
        </p:nvSpPr>
        <p:spPr>
          <a:xfrm>
            <a:off x="1857375" y="1924050"/>
            <a:ext cx="8401050" cy="898525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rnd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私はFPTソフトウェア会社の新しい社員です。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15"/>
          <p:cNvSpPr txBox="1"/>
          <p:nvPr/>
        </p:nvSpPr>
        <p:spPr>
          <a:xfrm>
            <a:off x="1652588" y="1836738"/>
            <a:ext cx="1077912" cy="338137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わたし</a:t>
            </a:r>
            <a:endParaRPr sz="2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15"/>
          <p:cNvSpPr txBox="1"/>
          <p:nvPr/>
        </p:nvSpPr>
        <p:spPr>
          <a:xfrm>
            <a:off x="5829300" y="1809750"/>
            <a:ext cx="1101725" cy="338138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がいしゃ</a:t>
            </a:r>
            <a:endParaRPr sz="1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15"/>
          <p:cNvSpPr txBox="1"/>
          <p:nvPr/>
        </p:nvSpPr>
        <p:spPr>
          <a:xfrm>
            <a:off x="6951663" y="1814513"/>
            <a:ext cx="893762" cy="339725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あたら</a:t>
            </a:r>
            <a:endParaRPr sz="1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15"/>
          <p:cNvSpPr txBox="1"/>
          <p:nvPr/>
        </p:nvSpPr>
        <p:spPr>
          <a:xfrm>
            <a:off x="8350250" y="1814513"/>
            <a:ext cx="1008063" cy="339725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しゃいん</a:t>
            </a:r>
            <a:endParaRPr sz="1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2" name="Google Shape;922;p15"/>
          <p:cNvCxnSpPr/>
          <p:nvPr/>
        </p:nvCxnSpPr>
        <p:spPr>
          <a:xfrm>
            <a:off x="1930400" y="2679700"/>
            <a:ext cx="387350" cy="0"/>
          </a:xfrm>
          <a:prstGeom prst="straightConnector1">
            <a:avLst/>
          </a:prstGeom>
          <a:noFill/>
          <a:ln cap="rnd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</p:cxnSp>
      <p:cxnSp>
        <p:nvCxnSpPr>
          <p:cNvPr id="923" name="Google Shape;923;p15"/>
          <p:cNvCxnSpPr/>
          <p:nvPr/>
        </p:nvCxnSpPr>
        <p:spPr>
          <a:xfrm>
            <a:off x="6016625" y="2662238"/>
            <a:ext cx="706438" cy="0"/>
          </a:xfrm>
          <a:prstGeom prst="straightConnector1">
            <a:avLst/>
          </a:prstGeom>
          <a:noFill/>
          <a:ln cap="rnd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</p:cxnSp>
      <p:cxnSp>
        <p:nvCxnSpPr>
          <p:cNvPr id="924" name="Google Shape;924;p15"/>
          <p:cNvCxnSpPr/>
          <p:nvPr/>
        </p:nvCxnSpPr>
        <p:spPr>
          <a:xfrm>
            <a:off x="7180263" y="2662238"/>
            <a:ext cx="419100" cy="0"/>
          </a:xfrm>
          <a:prstGeom prst="straightConnector1">
            <a:avLst/>
          </a:prstGeom>
          <a:noFill/>
          <a:ln cap="rnd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</p:cxnSp>
      <p:cxnSp>
        <p:nvCxnSpPr>
          <p:cNvPr id="925" name="Google Shape;925;p15"/>
          <p:cNvCxnSpPr/>
          <p:nvPr/>
        </p:nvCxnSpPr>
        <p:spPr>
          <a:xfrm>
            <a:off x="8499475" y="2649538"/>
            <a:ext cx="708025" cy="0"/>
          </a:xfrm>
          <a:prstGeom prst="straightConnector1">
            <a:avLst/>
          </a:prstGeom>
          <a:noFill/>
          <a:ln cap="rnd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</p:cxnSp>
      <p:cxnSp>
        <p:nvCxnSpPr>
          <p:cNvPr id="926" name="Google Shape;926;p15"/>
          <p:cNvCxnSpPr/>
          <p:nvPr/>
        </p:nvCxnSpPr>
        <p:spPr>
          <a:xfrm>
            <a:off x="3611563" y="2665413"/>
            <a:ext cx="2232025" cy="0"/>
          </a:xfrm>
          <a:prstGeom prst="straightConnector1">
            <a:avLst/>
          </a:prstGeom>
          <a:noFill/>
          <a:ln cap="rnd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</p:cxnSp>
      <p:cxnSp>
        <p:nvCxnSpPr>
          <p:cNvPr id="927" name="Google Shape;927;p15"/>
          <p:cNvCxnSpPr/>
          <p:nvPr/>
        </p:nvCxnSpPr>
        <p:spPr>
          <a:xfrm>
            <a:off x="2398713" y="2679700"/>
            <a:ext cx="387350" cy="0"/>
          </a:xfrm>
          <a:prstGeom prst="straightConnector1">
            <a:avLst/>
          </a:prstGeom>
          <a:noFill/>
          <a:ln cap="rnd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</p:cxnSp>
      <p:cxnSp>
        <p:nvCxnSpPr>
          <p:cNvPr id="928" name="Google Shape;928;p15"/>
          <p:cNvCxnSpPr/>
          <p:nvPr/>
        </p:nvCxnSpPr>
        <p:spPr>
          <a:xfrm>
            <a:off x="6778625" y="2649538"/>
            <a:ext cx="387350" cy="0"/>
          </a:xfrm>
          <a:prstGeom prst="straightConnector1">
            <a:avLst/>
          </a:prstGeom>
          <a:noFill/>
          <a:ln cap="rnd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</p:cxnSp>
      <p:cxnSp>
        <p:nvCxnSpPr>
          <p:cNvPr id="929" name="Google Shape;929;p15"/>
          <p:cNvCxnSpPr/>
          <p:nvPr/>
        </p:nvCxnSpPr>
        <p:spPr>
          <a:xfrm>
            <a:off x="2851150" y="2679700"/>
            <a:ext cx="746125" cy="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</p:cxnSp>
      <p:cxnSp>
        <p:nvCxnSpPr>
          <p:cNvPr id="930" name="Google Shape;930;p15"/>
          <p:cNvCxnSpPr/>
          <p:nvPr/>
        </p:nvCxnSpPr>
        <p:spPr>
          <a:xfrm>
            <a:off x="7745413" y="2649538"/>
            <a:ext cx="604837" cy="0"/>
          </a:xfrm>
          <a:prstGeom prst="straightConnector1">
            <a:avLst/>
          </a:prstGeom>
          <a:noFill/>
          <a:ln cap="rnd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</p:cxnSp>
      <p:cxnSp>
        <p:nvCxnSpPr>
          <p:cNvPr id="931" name="Google Shape;931;p15"/>
          <p:cNvCxnSpPr/>
          <p:nvPr/>
        </p:nvCxnSpPr>
        <p:spPr>
          <a:xfrm>
            <a:off x="9344025" y="2659063"/>
            <a:ext cx="603250" cy="0"/>
          </a:xfrm>
          <a:prstGeom prst="straightConnector1">
            <a:avLst/>
          </a:prstGeom>
          <a:noFill/>
          <a:ln cap="rnd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</p:cxn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6" name="Google Shape;936;p16"/>
          <p:cNvGraphicFramePr/>
          <p:nvPr/>
        </p:nvGraphicFramePr>
        <p:xfrm>
          <a:off x="1562100" y="70008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{053A6246-C9FE-4FBA-A009-B7E76BF64BD9}</a:tableStyleId>
              </a:tblPr>
              <a:tblGrid>
                <a:gridCol w="914400"/>
                <a:gridCol w="1524000"/>
                <a:gridCol w="1676400"/>
                <a:gridCol w="1600200"/>
                <a:gridCol w="1397000"/>
                <a:gridCol w="1422400"/>
              </a:tblGrid>
              <a:tr h="547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1" i="0" sz="1800" u="none" cap="none" strike="noStrike">
                        <a:solidFill>
                          <a:srgbClr val="FFFFFF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Tahoma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Tahoma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I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Tahoma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U(Ư)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Tahoma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E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Tahoma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O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547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ahoma"/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K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KA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KI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KU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KE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KO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</a:tr>
              <a:tr h="547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ahoma"/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S (X)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SA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SHI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SU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SE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SO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</a:tr>
              <a:tr h="547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ahoma"/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T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TA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CHI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TSU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TE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TO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</a:tr>
              <a:tr h="547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ahoma"/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N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NA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NI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NU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NE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NO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</a:tr>
              <a:tr h="547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ahoma"/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H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HA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HI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HU(FU)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HE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HO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</a:tr>
              <a:tr h="547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ahoma"/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M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MA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MI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MU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ME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MO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</a:tr>
              <a:tr h="547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ahoma"/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Y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YA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YU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YO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</a:tr>
              <a:tr h="547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ahoma"/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R (L)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RA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RI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RU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RE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RO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</a:tr>
              <a:tr h="547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ahoma"/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W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WA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WO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</a:tr>
              <a:tr h="547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N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  <p:sp>
        <p:nvSpPr>
          <p:cNvPr id="937" name="Google Shape;937;p16"/>
          <p:cNvSpPr txBox="1"/>
          <p:nvPr/>
        </p:nvSpPr>
        <p:spPr>
          <a:xfrm>
            <a:off x="3136900" y="657225"/>
            <a:ext cx="838200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あ</a:t>
            </a:r>
            <a:endParaRPr b="1" sz="3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16"/>
          <p:cNvSpPr txBox="1"/>
          <p:nvPr/>
        </p:nvSpPr>
        <p:spPr>
          <a:xfrm>
            <a:off x="4529138" y="657225"/>
            <a:ext cx="838200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い</a:t>
            </a:r>
            <a:endParaRPr b="1" sz="3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16"/>
          <p:cNvSpPr txBox="1"/>
          <p:nvPr/>
        </p:nvSpPr>
        <p:spPr>
          <a:xfrm>
            <a:off x="6210300" y="628650"/>
            <a:ext cx="838200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う</a:t>
            </a:r>
            <a:endParaRPr b="1" sz="3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16"/>
          <p:cNvSpPr txBox="1"/>
          <p:nvPr/>
        </p:nvSpPr>
        <p:spPr>
          <a:xfrm>
            <a:off x="7643813" y="642937"/>
            <a:ext cx="838200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え</a:t>
            </a:r>
            <a:endParaRPr b="1" sz="3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16"/>
          <p:cNvSpPr txBox="1"/>
          <p:nvPr/>
        </p:nvSpPr>
        <p:spPr>
          <a:xfrm>
            <a:off x="8977313" y="642937"/>
            <a:ext cx="838200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お</a:t>
            </a:r>
            <a:endParaRPr b="1" sz="3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16"/>
          <p:cNvSpPr/>
          <p:nvPr/>
        </p:nvSpPr>
        <p:spPr>
          <a:xfrm>
            <a:off x="4000500" y="1843087"/>
            <a:ext cx="685800" cy="457200"/>
          </a:xfrm>
          <a:prstGeom prst="ellipse">
            <a:avLst/>
          </a:prstGeom>
          <a:noFill/>
          <a:ln cap="rnd" cmpd="sng" w="19050">
            <a:solidFill>
              <a:srgbClr val="31BA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16"/>
          <p:cNvSpPr/>
          <p:nvPr/>
        </p:nvSpPr>
        <p:spPr>
          <a:xfrm>
            <a:off x="4000500" y="2376487"/>
            <a:ext cx="685800" cy="457200"/>
          </a:xfrm>
          <a:prstGeom prst="ellipse">
            <a:avLst/>
          </a:prstGeom>
          <a:noFill/>
          <a:ln cap="rnd" cmpd="sng" w="19050">
            <a:solidFill>
              <a:srgbClr val="0E72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16"/>
          <p:cNvSpPr/>
          <p:nvPr/>
        </p:nvSpPr>
        <p:spPr>
          <a:xfrm>
            <a:off x="5676900" y="2376487"/>
            <a:ext cx="685800" cy="457200"/>
          </a:xfrm>
          <a:prstGeom prst="ellipse">
            <a:avLst/>
          </a:prstGeom>
          <a:noFill/>
          <a:ln cap="rnd" cmpd="sng" w="19050">
            <a:solidFill>
              <a:srgbClr val="0E72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16"/>
          <p:cNvSpPr/>
          <p:nvPr/>
        </p:nvSpPr>
        <p:spPr>
          <a:xfrm>
            <a:off x="5676900" y="3443287"/>
            <a:ext cx="914400" cy="533400"/>
          </a:xfrm>
          <a:prstGeom prst="ellipse">
            <a:avLst/>
          </a:prstGeom>
          <a:noFill/>
          <a:ln cap="rnd" cmpd="sng" w="19050">
            <a:solidFill>
              <a:srgbClr val="C059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16"/>
          <p:cNvSpPr txBox="1"/>
          <p:nvPr/>
        </p:nvSpPr>
        <p:spPr>
          <a:xfrm>
            <a:off x="3128963" y="1204912"/>
            <a:ext cx="838200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か</a:t>
            </a:r>
            <a:endParaRPr b="1" sz="3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16"/>
          <p:cNvSpPr txBox="1"/>
          <p:nvPr/>
        </p:nvSpPr>
        <p:spPr>
          <a:xfrm>
            <a:off x="4516438" y="1219200"/>
            <a:ext cx="838200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き</a:t>
            </a:r>
            <a:endParaRPr b="1" sz="3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16"/>
          <p:cNvSpPr txBox="1"/>
          <p:nvPr/>
        </p:nvSpPr>
        <p:spPr>
          <a:xfrm>
            <a:off x="6169025" y="1190625"/>
            <a:ext cx="838200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く</a:t>
            </a:r>
            <a:endParaRPr b="1" sz="3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16"/>
          <p:cNvSpPr txBox="1"/>
          <p:nvPr/>
        </p:nvSpPr>
        <p:spPr>
          <a:xfrm>
            <a:off x="7654925" y="1204912"/>
            <a:ext cx="838200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け</a:t>
            </a:r>
            <a:endParaRPr b="1" sz="3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16"/>
          <p:cNvSpPr txBox="1"/>
          <p:nvPr/>
        </p:nvSpPr>
        <p:spPr>
          <a:xfrm>
            <a:off x="8997950" y="1190625"/>
            <a:ext cx="838200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こ</a:t>
            </a:r>
            <a:endParaRPr b="1" sz="3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16"/>
          <p:cNvSpPr txBox="1"/>
          <p:nvPr/>
        </p:nvSpPr>
        <p:spPr>
          <a:xfrm>
            <a:off x="3100388" y="1752600"/>
            <a:ext cx="8382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27B2E1"/>
                </a:solidFill>
                <a:latin typeface="Arial"/>
                <a:ea typeface="Arial"/>
                <a:cs typeface="Arial"/>
                <a:sym typeface="Arial"/>
              </a:rPr>
              <a:t>さ</a:t>
            </a:r>
            <a:endParaRPr b="1" sz="3600">
              <a:solidFill>
                <a:srgbClr val="27B2E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16"/>
          <p:cNvSpPr txBox="1"/>
          <p:nvPr/>
        </p:nvSpPr>
        <p:spPr>
          <a:xfrm>
            <a:off x="4616450" y="1754187"/>
            <a:ext cx="838200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27B2E1"/>
                </a:solidFill>
                <a:latin typeface="Arial"/>
                <a:ea typeface="Arial"/>
                <a:cs typeface="Arial"/>
                <a:sym typeface="Arial"/>
              </a:rPr>
              <a:t>し</a:t>
            </a:r>
            <a:endParaRPr b="1" sz="3600">
              <a:solidFill>
                <a:srgbClr val="27B2E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16"/>
          <p:cNvSpPr txBox="1"/>
          <p:nvPr/>
        </p:nvSpPr>
        <p:spPr>
          <a:xfrm>
            <a:off x="6211888" y="1754187"/>
            <a:ext cx="838200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27B2E1"/>
                </a:solidFill>
                <a:latin typeface="Arial"/>
                <a:ea typeface="Arial"/>
                <a:cs typeface="Arial"/>
                <a:sym typeface="Arial"/>
              </a:rPr>
              <a:t>す</a:t>
            </a:r>
            <a:endParaRPr b="1" sz="3600">
              <a:solidFill>
                <a:srgbClr val="27B2E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16"/>
          <p:cNvSpPr txBox="1"/>
          <p:nvPr/>
        </p:nvSpPr>
        <p:spPr>
          <a:xfrm>
            <a:off x="7683500" y="1739900"/>
            <a:ext cx="838200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27B2E1"/>
                </a:solidFill>
                <a:latin typeface="Arial"/>
                <a:ea typeface="Arial"/>
                <a:cs typeface="Arial"/>
                <a:sym typeface="Arial"/>
              </a:rPr>
              <a:t>せ</a:t>
            </a:r>
            <a:endParaRPr b="1" sz="3600">
              <a:solidFill>
                <a:srgbClr val="27B2E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16"/>
          <p:cNvSpPr txBox="1"/>
          <p:nvPr/>
        </p:nvSpPr>
        <p:spPr>
          <a:xfrm>
            <a:off x="8997950" y="1754187"/>
            <a:ext cx="838200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27B2E1"/>
                </a:solidFill>
                <a:latin typeface="Arial"/>
                <a:ea typeface="Arial"/>
                <a:cs typeface="Arial"/>
                <a:sym typeface="Arial"/>
              </a:rPr>
              <a:t>そ</a:t>
            </a:r>
            <a:endParaRPr b="1" sz="3600">
              <a:solidFill>
                <a:srgbClr val="27B2E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16"/>
          <p:cNvSpPr txBox="1"/>
          <p:nvPr/>
        </p:nvSpPr>
        <p:spPr>
          <a:xfrm>
            <a:off x="3108325" y="2300287"/>
            <a:ext cx="838200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590E"/>
                </a:solidFill>
                <a:latin typeface="Arial"/>
                <a:ea typeface="Arial"/>
                <a:cs typeface="Arial"/>
                <a:sym typeface="Arial"/>
              </a:rPr>
              <a:t>た</a:t>
            </a:r>
            <a:endParaRPr b="1" sz="3600">
              <a:solidFill>
                <a:srgbClr val="C0590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16"/>
          <p:cNvSpPr txBox="1"/>
          <p:nvPr/>
        </p:nvSpPr>
        <p:spPr>
          <a:xfrm>
            <a:off x="4610100" y="2314575"/>
            <a:ext cx="838200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590E"/>
                </a:solidFill>
                <a:latin typeface="Arial"/>
                <a:ea typeface="Arial"/>
                <a:cs typeface="Arial"/>
                <a:sym typeface="Arial"/>
              </a:rPr>
              <a:t>ち</a:t>
            </a:r>
            <a:endParaRPr b="1" sz="3600">
              <a:solidFill>
                <a:srgbClr val="C0590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16"/>
          <p:cNvSpPr txBox="1"/>
          <p:nvPr/>
        </p:nvSpPr>
        <p:spPr>
          <a:xfrm>
            <a:off x="6257925" y="2300287"/>
            <a:ext cx="838200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590E"/>
                </a:solidFill>
                <a:latin typeface="Arial"/>
                <a:ea typeface="Arial"/>
                <a:cs typeface="Arial"/>
                <a:sym typeface="Arial"/>
              </a:rPr>
              <a:t>つ</a:t>
            </a:r>
            <a:endParaRPr b="1" sz="3600">
              <a:solidFill>
                <a:srgbClr val="C0590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16"/>
          <p:cNvSpPr txBox="1"/>
          <p:nvPr/>
        </p:nvSpPr>
        <p:spPr>
          <a:xfrm>
            <a:off x="7677150" y="2314575"/>
            <a:ext cx="838200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590E"/>
                </a:solidFill>
                <a:latin typeface="Arial"/>
                <a:ea typeface="Arial"/>
                <a:cs typeface="Arial"/>
                <a:sym typeface="Arial"/>
              </a:rPr>
              <a:t>て</a:t>
            </a:r>
            <a:endParaRPr b="1" sz="3600">
              <a:solidFill>
                <a:srgbClr val="C0590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16"/>
          <p:cNvSpPr txBox="1"/>
          <p:nvPr/>
        </p:nvSpPr>
        <p:spPr>
          <a:xfrm>
            <a:off x="9005888" y="2300287"/>
            <a:ext cx="838200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590E"/>
                </a:solidFill>
                <a:latin typeface="Arial"/>
                <a:ea typeface="Arial"/>
                <a:cs typeface="Arial"/>
                <a:sym typeface="Arial"/>
              </a:rPr>
              <a:t>と</a:t>
            </a:r>
            <a:endParaRPr b="1" sz="3600">
              <a:solidFill>
                <a:srgbClr val="C0590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16"/>
          <p:cNvSpPr txBox="1"/>
          <p:nvPr/>
        </p:nvSpPr>
        <p:spPr>
          <a:xfrm>
            <a:off x="3086100" y="2867025"/>
            <a:ext cx="838200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31BA79"/>
                </a:solidFill>
                <a:latin typeface="Arial"/>
                <a:ea typeface="Arial"/>
                <a:cs typeface="Arial"/>
                <a:sym typeface="Arial"/>
              </a:rPr>
              <a:t>な</a:t>
            </a:r>
            <a:endParaRPr b="1" sz="3600">
              <a:solidFill>
                <a:srgbClr val="31BA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16"/>
          <p:cNvSpPr txBox="1"/>
          <p:nvPr/>
        </p:nvSpPr>
        <p:spPr>
          <a:xfrm>
            <a:off x="4587875" y="2881312"/>
            <a:ext cx="838200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31BA79"/>
                </a:solidFill>
                <a:latin typeface="Arial"/>
                <a:ea typeface="Arial"/>
                <a:cs typeface="Arial"/>
                <a:sym typeface="Arial"/>
              </a:rPr>
              <a:t>に</a:t>
            </a:r>
            <a:endParaRPr b="1" sz="3600">
              <a:solidFill>
                <a:srgbClr val="31BA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16"/>
          <p:cNvSpPr txBox="1"/>
          <p:nvPr/>
        </p:nvSpPr>
        <p:spPr>
          <a:xfrm>
            <a:off x="6235700" y="2867025"/>
            <a:ext cx="838200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31BA79"/>
                </a:solidFill>
                <a:latin typeface="Arial"/>
                <a:ea typeface="Arial"/>
                <a:cs typeface="Arial"/>
                <a:sym typeface="Arial"/>
              </a:rPr>
              <a:t>ぬ</a:t>
            </a:r>
            <a:endParaRPr b="1" sz="3600">
              <a:solidFill>
                <a:srgbClr val="31BA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16"/>
          <p:cNvSpPr txBox="1"/>
          <p:nvPr/>
        </p:nvSpPr>
        <p:spPr>
          <a:xfrm>
            <a:off x="7654925" y="2852737"/>
            <a:ext cx="838200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31BA79"/>
                </a:solidFill>
                <a:latin typeface="Arial"/>
                <a:ea typeface="Arial"/>
                <a:cs typeface="Arial"/>
                <a:sym typeface="Arial"/>
              </a:rPr>
              <a:t>ね</a:t>
            </a:r>
            <a:endParaRPr b="1" sz="3600">
              <a:solidFill>
                <a:srgbClr val="31BA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16"/>
          <p:cNvSpPr txBox="1"/>
          <p:nvPr/>
        </p:nvSpPr>
        <p:spPr>
          <a:xfrm>
            <a:off x="8983663" y="2852737"/>
            <a:ext cx="838200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31BA79"/>
                </a:solidFill>
                <a:latin typeface="Arial"/>
                <a:ea typeface="Arial"/>
                <a:cs typeface="Arial"/>
                <a:sym typeface="Arial"/>
              </a:rPr>
              <a:t>の</a:t>
            </a:r>
            <a:endParaRPr b="1" sz="3600">
              <a:solidFill>
                <a:srgbClr val="31BA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16"/>
          <p:cNvSpPr txBox="1"/>
          <p:nvPr/>
        </p:nvSpPr>
        <p:spPr>
          <a:xfrm>
            <a:off x="3086100" y="3400425"/>
            <a:ext cx="838200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は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16"/>
          <p:cNvSpPr txBox="1"/>
          <p:nvPr/>
        </p:nvSpPr>
        <p:spPr>
          <a:xfrm>
            <a:off x="4587875" y="3414712"/>
            <a:ext cx="838200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ひ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16"/>
          <p:cNvSpPr txBox="1"/>
          <p:nvPr/>
        </p:nvSpPr>
        <p:spPr>
          <a:xfrm>
            <a:off x="6435725" y="3400425"/>
            <a:ext cx="838200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ふ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16"/>
          <p:cNvSpPr txBox="1"/>
          <p:nvPr/>
        </p:nvSpPr>
        <p:spPr>
          <a:xfrm>
            <a:off x="7654925" y="3386137"/>
            <a:ext cx="838200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へ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16"/>
          <p:cNvSpPr txBox="1"/>
          <p:nvPr/>
        </p:nvSpPr>
        <p:spPr>
          <a:xfrm>
            <a:off x="8983663" y="3386137"/>
            <a:ext cx="838200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ほ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16"/>
          <p:cNvSpPr txBox="1"/>
          <p:nvPr/>
        </p:nvSpPr>
        <p:spPr>
          <a:xfrm>
            <a:off x="3086100" y="3976687"/>
            <a:ext cx="838200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62A40"/>
                </a:solidFill>
                <a:latin typeface="Arial"/>
                <a:ea typeface="Arial"/>
                <a:cs typeface="Arial"/>
                <a:sym typeface="Arial"/>
              </a:rPr>
              <a:t>ま</a:t>
            </a:r>
            <a:endParaRPr b="1" sz="3600">
              <a:solidFill>
                <a:srgbClr val="062A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16"/>
          <p:cNvSpPr txBox="1"/>
          <p:nvPr/>
        </p:nvSpPr>
        <p:spPr>
          <a:xfrm>
            <a:off x="4587875" y="3990975"/>
            <a:ext cx="838200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62A40"/>
                </a:solidFill>
                <a:latin typeface="Arial"/>
                <a:ea typeface="Arial"/>
                <a:cs typeface="Arial"/>
                <a:sym typeface="Arial"/>
              </a:rPr>
              <a:t>み</a:t>
            </a:r>
            <a:endParaRPr b="1" sz="3600">
              <a:solidFill>
                <a:srgbClr val="062A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16"/>
          <p:cNvSpPr txBox="1"/>
          <p:nvPr/>
        </p:nvSpPr>
        <p:spPr>
          <a:xfrm>
            <a:off x="6278563" y="3948112"/>
            <a:ext cx="838200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62A40"/>
                </a:solidFill>
                <a:latin typeface="Arial"/>
                <a:ea typeface="Arial"/>
                <a:cs typeface="Arial"/>
                <a:sym typeface="Arial"/>
              </a:rPr>
              <a:t>む</a:t>
            </a:r>
            <a:endParaRPr b="1" sz="3600">
              <a:solidFill>
                <a:srgbClr val="062A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16"/>
          <p:cNvSpPr txBox="1"/>
          <p:nvPr/>
        </p:nvSpPr>
        <p:spPr>
          <a:xfrm>
            <a:off x="7654925" y="3962400"/>
            <a:ext cx="838200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62A40"/>
                </a:solidFill>
                <a:latin typeface="Arial"/>
                <a:ea typeface="Arial"/>
                <a:cs typeface="Arial"/>
                <a:sym typeface="Arial"/>
              </a:rPr>
              <a:t>め</a:t>
            </a:r>
            <a:endParaRPr b="1" sz="3600">
              <a:solidFill>
                <a:srgbClr val="062A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16"/>
          <p:cNvSpPr txBox="1"/>
          <p:nvPr/>
        </p:nvSpPr>
        <p:spPr>
          <a:xfrm>
            <a:off x="8983663" y="3962400"/>
            <a:ext cx="838200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62A40"/>
                </a:solidFill>
                <a:latin typeface="Arial"/>
                <a:ea typeface="Arial"/>
                <a:cs typeface="Arial"/>
                <a:sym typeface="Arial"/>
              </a:rPr>
              <a:t>も</a:t>
            </a:r>
            <a:endParaRPr b="1" sz="3600">
              <a:solidFill>
                <a:srgbClr val="062A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16"/>
          <p:cNvSpPr txBox="1"/>
          <p:nvPr/>
        </p:nvSpPr>
        <p:spPr>
          <a:xfrm>
            <a:off x="3094038" y="4495800"/>
            <a:ext cx="838200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や</a:t>
            </a:r>
            <a:endParaRPr b="1" sz="360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16"/>
          <p:cNvSpPr txBox="1"/>
          <p:nvPr/>
        </p:nvSpPr>
        <p:spPr>
          <a:xfrm>
            <a:off x="6286500" y="4481512"/>
            <a:ext cx="838200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ゆ</a:t>
            </a:r>
            <a:endParaRPr b="1" sz="360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16"/>
          <p:cNvSpPr txBox="1"/>
          <p:nvPr/>
        </p:nvSpPr>
        <p:spPr>
          <a:xfrm>
            <a:off x="8991600" y="4481512"/>
            <a:ext cx="838200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よ</a:t>
            </a:r>
            <a:endParaRPr b="1" sz="360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16"/>
          <p:cNvSpPr txBox="1"/>
          <p:nvPr/>
        </p:nvSpPr>
        <p:spPr>
          <a:xfrm>
            <a:off x="3086100" y="5043487"/>
            <a:ext cx="838200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217C50"/>
                </a:solidFill>
                <a:latin typeface="Arial"/>
                <a:ea typeface="Arial"/>
                <a:cs typeface="Arial"/>
                <a:sym typeface="Arial"/>
              </a:rPr>
              <a:t>ら</a:t>
            </a:r>
            <a:endParaRPr b="1" sz="3600">
              <a:solidFill>
                <a:srgbClr val="217C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16"/>
          <p:cNvSpPr txBox="1"/>
          <p:nvPr/>
        </p:nvSpPr>
        <p:spPr>
          <a:xfrm>
            <a:off x="4587875" y="5057775"/>
            <a:ext cx="838200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217C50"/>
                </a:solidFill>
                <a:latin typeface="Arial"/>
                <a:ea typeface="Arial"/>
                <a:cs typeface="Arial"/>
                <a:sym typeface="Arial"/>
              </a:rPr>
              <a:t>り</a:t>
            </a:r>
            <a:endParaRPr b="1" sz="3600">
              <a:solidFill>
                <a:srgbClr val="217C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16"/>
          <p:cNvSpPr txBox="1"/>
          <p:nvPr/>
        </p:nvSpPr>
        <p:spPr>
          <a:xfrm>
            <a:off x="6278563" y="5014912"/>
            <a:ext cx="838200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217C50"/>
                </a:solidFill>
                <a:latin typeface="Arial"/>
                <a:ea typeface="Arial"/>
                <a:cs typeface="Arial"/>
                <a:sym typeface="Arial"/>
              </a:rPr>
              <a:t>る</a:t>
            </a:r>
            <a:endParaRPr b="1" sz="3600">
              <a:solidFill>
                <a:srgbClr val="217C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16"/>
          <p:cNvSpPr txBox="1"/>
          <p:nvPr/>
        </p:nvSpPr>
        <p:spPr>
          <a:xfrm>
            <a:off x="7654925" y="5029200"/>
            <a:ext cx="838200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217C50"/>
                </a:solidFill>
                <a:latin typeface="Arial"/>
                <a:ea typeface="Arial"/>
                <a:cs typeface="Arial"/>
                <a:sym typeface="Arial"/>
              </a:rPr>
              <a:t>れ</a:t>
            </a:r>
            <a:endParaRPr b="1" sz="3600">
              <a:solidFill>
                <a:srgbClr val="217C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16"/>
          <p:cNvSpPr txBox="1"/>
          <p:nvPr/>
        </p:nvSpPr>
        <p:spPr>
          <a:xfrm>
            <a:off x="8983663" y="5029200"/>
            <a:ext cx="838200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217C50"/>
                </a:solidFill>
                <a:latin typeface="Arial"/>
                <a:ea typeface="Arial"/>
                <a:cs typeface="Arial"/>
                <a:sym typeface="Arial"/>
              </a:rPr>
              <a:t>ろ</a:t>
            </a:r>
            <a:endParaRPr b="1" sz="3600">
              <a:solidFill>
                <a:srgbClr val="217C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16"/>
          <p:cNvSpPr txBox="1"/>
          <p:nvPr/>
        </p:nvSpPr>
        <p:spPr>
          <a:xfrm>
            <a:off x="3086100" y="5576887"/>
            <a:ext cx="838200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わ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16"/>
          <p:cNvSpPr txBox="1"/>
          <p:nvPr/>
        </p:nvSpPr>
        <p:spPr>
          <a:xfrm>
            <a:off x="9067800" y="5576887"/>
            <a:ext cx="838200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を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16"/>
          <p:cNvSpPr txBox="1"/>
          <p:nvPr/>
        </p:nvSpPr>
        <p:spPr>
          <a:xfrm>
            <a:off x="3086100" y="6110287"/>
            <a:ext cx="838200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ん</a:t>
            </a:r>
            <a:endParaRPr b="1" sz="36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16"/>
          <p:cNvSpPr/>
          <p:nvPr/>
        </p:nvSpPr>
        <p:spPr>
          <a:xfrm>
            <a:off x="3482975" y="46037"/>
            <a:ext cx="4579938" cy="57626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CEAE4"/>
              </a:gs>
              <a:gs pos="100000">
                <a:srgbClr val="F29F73"/>
              </a:gs>
            </a:gsLst>
            <a:lin ang="5400000" scaled="0"/>
          </a:gradFill>
          <a:ln cap="rnd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BẢNG CHỮ CÁI TIẾNG NHẬT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CHỮ MỀM – HIRAGANA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2" name="Google Shape;992;p17"/>
          <p:cNvGraphicFramePr/>
          <p:nvPr/>
        </p:nvGraphicFramePr>
        <p:xfrm>
          <a:off x="2436813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{053A6246-C9FE-4FBA-A009-B7E76BF64BD9}</a:tableStyleId>
              </a:tblPr>
              <a:tblGrid>
                <a:gridCol w="1193800"/>
                <a:gridCol w="1193800"/>
                <a:gridCol w="1193800"/>
                <a:gridCol w="1193800"/>
                <a:gridCol w="1193800"/>
                <a:gridCol w="1193800"/>
              </a:tblGrid>
              <a:tr h="674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1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1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1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1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1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809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Ka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</a:tr>
              <a:tr h="674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</a:tr>
              <a:tr h="674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</a:tr>
              <a:tr h="674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</a:tr>
              <a:tr h="674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Ha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</a:tr>
              <a:tr h="674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</a:tr>
              <a:tr h="674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</a:tr>
              <a:tr h="674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Ya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</a:tr>
              <a:tr h="674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  <p:pic>
        <p:nvPicPr>
          <p:cNvPr descr="180px-あ_教科書体.png" id="993" name="Google Shape;99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9050" y="57150"/>
            <a:ext cx="62865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80px-そ_教科書体.png" id="994" name="Google Shape;99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23300" y="1476375"/>
            <a:ext cx="736600" cy="736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80px-い_教科書体.png" id="995" name="Google Shape;995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72050" y="0"/>
            <a:ext cx="736600" cy="736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80px-う_教科書体.png" id="996" name="Google Shape;996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70613" y="0"/>
            <a:ext cx="736600" cy="736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80px-え_教科書体.png" id="997" name="Google Shape;997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6013" y="0"/>
            <a:ext cx="736600" cy="736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80px-お_教科書体.png" id="998" name="Google Shape;998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685213" y="0"/>
            <a:ext cx="736600" cy="736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80px-か_教科書体.png" id="999" name="Google Shape;999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829050" y="758825"/>
            <a:ext cx="736600" cy="736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80px-き_教科書体.png" id="1000" name="Google Shape;1000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027613" y="762000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80px-く_教科書体.png" id="1001" name="Google Shape;1001;p1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170613" y="735013"/>
            <a:ext cx="736600" cy="736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80px-け_教科書体.png" id="1002" name="Google Shape;1002;p1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389813" y="685800"/>
            <a:ext cx="736600" cy="736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80px-こ_教科書体.png" id="1003" name="Google Shape;1003;p1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685213" y="762000"/>
            <a:ext cx="736600" cy="736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80px-さ_教科書体.png" id="1004" name="Google Shape;1004;p1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738563" y="1517650"/>
            <a:ext cx="736600" cy="736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80px-し_教科書体.png" id="1005" name="Google Shape;1005;p1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027613" y="1524000"/>
            <a:ext cx="735012" cy="7350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80px-す_教科書体.png" id="1006" name="Google Shape;1006;p1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246813" y="1447800"/>
            <a:ext cx="736600" cy="736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80px-せ_教科書体.png" id="1007" name="Google Shape;1007;p1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345363" y="1497013"/>
            <a:ext cx="736600" cy="736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80px-ほ_教科書体.png" id="1008" name="Google Shape;1008;p1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8609013" y="3490913"/>
            <a:ext cx="738187" cy="7381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80px-た_教科書体.png" id="1009" name="Google Shape;1009;p1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3829050" y="2168525"/>
            <a:ext cx="738188" cy="7381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80px-ち_教科書体.png" id="1010" name="Google Shape;1010;p1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048250" y="2168525"/>
            <a:ext cx="738188" cy="7381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80px-つ_教科書体.png" id="1011" name="Google Shape;1011;p1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094413" y="2136775"/>
            <a:ext cx="738187" cy="7381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80px-て_教科書体.png" id="1012" name="Google Shape;1012;p1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389813" y="2151063"/>
            <a:ext cx="738187" cy="7381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80px-と_教科書体.png" id="1013" name="Google Shape;1013;p17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8605838" y="2120900"/>
            <a:ext cx="739775" cy="7381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80px-な_教科書体.png" id="1014" name="Google Shape;1014;p17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3829050" y="2851150"/>
            <a:ext cx="738188" cy="7381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80px-に_教科書体.png" id="1015" name="Google Shape;1015;p17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5124450" y="2895600"/>
            <a:ext cx="738188" cy="7381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80px-ぬ_教科書体.png" id="1016" name="Google Shape;1016;p17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6170613" y="2822575"/>
            <a:ext cx="738187" cy="7381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80px-ね_教科書体.png" id="1017" name="Google Shape;1017;p17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7451725" y="2851150"/>
            <a:ext cx="738188" cy="7381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80px-の_教科書体.png" id="1018" name="Google Shape;1018;p17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8577263" y="2806700"/>
            <a:ext cx="738187" cy="7381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80px-は_教科書体.png" id="1019" name="Google Shape;1019;p17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3829050" y="3505200"/>
            <a:ext cx="738188" cy="7381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80px-ひ_教科書体.png" id="1020" name="Google Shape;1020;p17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5124450" y="3519488"/>
            <a:ext cx="738188" cy="7381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80px-ふ_教科書体.png" id="1021" name="Google Shape;1021;p17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6246813" y="3505200"/>
            <a:ext cx="738187" cy="7381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80px-へ_教科書体.png" id="1022" name="Google Shape;1022;p17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7466013" y="3581400"/>
            <a:ext cx="738187" cy="7381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80px-も_教科書体.png" id="1023" name="Google Shape;1023;p17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8609013" y="4256088"/>
            <a:ext cx="741362" cy="7413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80px-や_教科書体.png" id="1024" name="Google Shape;1024;p17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3890963" y="5508625"/>
            <a:ext cx="741362" cy="7413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80px-ゆ_教科書体.png" id="1025" name="Google Shape;1025;p17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6246813" y="5508625"/>
            <a:ext cx="741362" cy="7413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80px-よ_教科書体.png" id="1026" name="Google Shape;1026;p17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8643938" y="5478463"/>
            <a:ext cx="739775" cy="7413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80px-ら_教科書体.png" id="1027" name="Google Shape;1027;p17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3829050" y="4867275"/>
            <a:ext cx="741363" cy="739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80px-り_教科書体.png" id="1028" name="Google Shape;1028;p17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5124450" y="4852988"/>
            <a:ext cx="741363" cy="739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80px-る_教科書体.png" id="1029" name="Google Shape;1029;p17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6246813" y="4852988"/>
            <a:ext cx="741362" cy="739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80px-れ_教科書体.png" id="1030" name="Google Shape;1030;p17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7466013" y="4849813"/>
            <a:ext cx="741362" cy="7413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80px-ろ_教科書体.png" id="1031" name="Google Shape;1031;p17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8685213" y="4867275"/>
            <a:ext cx="741362" cy="739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80px-わ_教科書体.png" id="1032" name="Google Shape;1032;p17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3981450" y="6202363"/>
            <a:ext cx="741363" cy="739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80px-を_教科書体.png" id="1033" name="Google Shape;1033;p17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8605838" y="6216650"/>
            <a:ext cx="741362" cy="7413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80px-ん_教科書体.png" id="1034" name="Google Shape;1034;p17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6246813" y="6216650"/>
            <a:ext cx="741362" cy="7413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80px-ま_教科書体.png" id="1035" name="Google Shape;1035;p17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3829050" y="4191000"/>
            <a:ext cx="741363" cy="7413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80px-み_教科書体.png" id="1036" name="Google Shape;1036;p17"/>
          <p:cNvPicPr preferRelativeResize="0"/>
          <p:nvPr/>
        </p:nvPicPr>
        <p:blipFill rotWithShape="1">
          <a:blip r:embed="rId46">
            <a:alphaModFix/>
          </a:blip>
          <a:srcRect b="0" l="0" r="0" t="0"/>
          <a:stretch/>
        </p:blipFill>
        <p:spPr>
          <a:xfrm>
            <a:off x="5095875" y="4170363"/>
            <a:ext cx="739775" cy="7413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80px-む_教科書体.png" id="1037" name="Google Shape;1037;p17"/>
          <p:cNvPicPr preferRelativeResize="0"/>
          <p:nvPr/>
        </p:nvPicPr>
        <p:blipFill rotWithShape="1">
          <a:blip r:embed="rId47">
            <a:alphaModFix/>
          </a:blip>
          <a:srcRect b="0" l="0" r="0" t="0"/>
          <a:stretch/>
        </p:blipFill>
        <p:spPr>
          <a:xfrm>
            <a:off x="6273800" y="4183063"/>
            <a:ext cx="741363" cy="739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80px-め_教科書体.png" id="1038" name="Google Shape;1038;p17"/>
          <p:cNvPicPr preferRelativeResize="0"/>
          <p:nvPr/>
        </p:nvPicPr>
        <p:blipFill rotWithShape="1">
          <a:blip r:embed="rId48">
            <a:alphaModFix/>
          </a:blip>
          <a:srcRect b="0" l="0" r="0" t="0"/>
          <a:stretch/>
        </p:blipFill>
        <p:spPr>
          <a:xfrm>
            <a:off x="7469188" y="4227513"/>
            <a:ext cx="739775" cy="73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17"/>
          <p:cNvSpPr/>
          <p:nvPr/>
        </p:nvSpPr>
        <p:spPr>
          <a:xfrm>
            <a:off x="2424113" y="3543300"/>
            <a:ext cx="7200900" cy="3314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rnd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0" name="Google Shape;1040;p17"/>
          <p:cNvSpPr/>
          <p:nvPr/>
        </p:nvSpPr>
        <p:spPr>
          <a:xfrm rot="-5400000">
            <a:off x="-1663699" y="2835275"/>
            <a:ext cx="6591300" cy="1152525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CEAE4"/>
              </a:gs>
              <a:gs pos="100000">
                <a:srgbClr val="F29F73"/>
              </a:gs>
            </a:gsLst>
            <a:lin ang="5400000" scaled="0"/>
          </a:gradFill>
          <a:ln cap="rnd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BẢNG CHỮ CÁI TIẾNG NHẬT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CHỮ MỀM – HIRAGANA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8"/>
          <p:cNvSpPr/>
          <p:nvPr/>
        </p:nvSpPr>
        <p:spPr>
          <a:xfrm>
            <a:off x="2413000" y="171450"/>
            <a:ext cx="7105650" cy="79216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rnd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PRACTICE of JAPANESE WORDS</a:t>
            </a:r>
            <a:endParaRPr/>
          </a:p>
        </p:txBody>
      </p:sp>
      <p:pic>
        <p:nvPicPr>
          <p:cNvPr descr="180px-い_教科書体.png" id="1046" name="Google Shape;104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7388" y="1246188"/>
            <a:ext cx="2411412" cy="24114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80px-か_教科書体.png" id="1047" name="Google Shape;104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56400" y="1169988"/>
            <a:ext cx="2484438" cy="24844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80px-す_教科書体.png" id="1048" name="Google Shape;104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60600" y="1322388"/>
            <a:ext cx="2484438" cy="2484437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p18"/>
          <p:cNvSpPr txBox="1"/>
          <p:nvPr/>
        </p:nvSpPr>
        <p:spPr>
          <a:xfrm>
            <a:off x="4318000" y="3532188"/>
            <a:ext cx="289560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 i ka</a:t>
            </a: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050" name="Google Shape;1050;p18"/>
          <p:cNvSpPr txBox="1"/>
          <p:nvPr/>
        </p:nvSpPr>
        <p:spPr>
          <a:xfrm>
            <a:off x="5156200" y="4827588"/>
            <a:ext cx="419100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watermelon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180px-こ_教科書体.png" id="1051" name="Google Shape;1051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32000" y="1246188"/>
            <a:ext cx="2673350" cy="26717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80px-し_教科書体.png" id="1052" name="Google Shape;1052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46800" y="1322388"/>
            <a:ext cx="266700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80px-と_教科書体.png" id="1053" name="Google Shape;1053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89400" y="1246188"/>
            <a:ext cx="2684463" cy="2678112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p18"/>
          <p:cNvSpPr txBox="1"/>
          <p:nvPr/>
        </p:nvSpPr>
        <p:spPr>
          <a:xfrm>
            <a:off x="4470400" y="3684588"/>
            <a:ext cx="381000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ko to shi</a:t>
            </a: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055" name="Google Shape;1055;p18"/>
          <p:cNvSpPr txBox="1"/>
          <p:nvPr/>
        </p:nvSpPr>
        <p:spPr>
          <a:xfrm>
            <a:off x="5308600" y="4979988"/>
            <a:ext cx="419100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this year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180px-か_教科書体.png" id="1056" name="Google Shape;105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0038" y="1474788"/>
            <a:ext cx="2341562" cy="23415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80px-ち_教科書体.png" id="1057" name="Google Shape;1057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032000" y="1490663"/>
            <a:ext cx="2346325" cy="2346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80px-つ_教科書体.png" id="1058" name="Google Shape;1058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051800" y="1474788"/>
            <a:ext cx="2346325" cy="2346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80px-て_教科書体.png" id="1059" name="Google Shape;1059;p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086475" y="1474788"/>
            <a:ext cx="2346325" cy="234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18"/>
          <p:cNvSpPr txBox="1"/>
          <p:nvPr/>
        </p:nvSpPr>
        <p:spPr>
          <a:xfrm>
            <a:off x="4622800" y="3836988"/>
            <a:ext cx="449580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chi ka te tsu</a:t>
            </a: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061" name="Google Shape;1061;p18"/>
          <p:cNvSpPr txBox="1"/>
          <p:nvPr/>
        </p:nvSpPr>
        <p:spPr>
          <a:xfrm>
            <a:off x="5461000" y="5132388"/>
            <a:ext cx="419100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Sub-way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400">
        <p14:doors dir="vert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997" y="1281295"/>
            <a:ext cx="6318765" cy="471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19"/>
          <p:cNvSpPr txBox="1"/>
          <p:nvPr/>
        </p:nvSpPr>
        <p:spPr>
          <a:xfrm>
            <a:off x="0" y="329784"/>
            <a:ext cx="646076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MỘT SỐ CÂU CHÀO HỎI CƠ BẢN</a:t>
            </a:r>
            <a:endParaRPr sz="2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8" name="Google Shape;1068;p19"/>
          <p:cNvSpPr/>
          <p:nvPr/>
        </p:nvSpPr>
        <p:spPr>
          <a:xfrm>
            <a:off x="6460760" y="1708879"/>
            <a:ext cx="5621311" cy="83944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rnd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Good morning!</a:t>
            </a:r>
            <a:endParaRPr b="1" sz="3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9" name="Google Shape;1069;p19"/>
          <p:cNvSpPr/>
          <p:nvPr/>
        </p:nvSpPr>
        <p:spPr>
          <a:xfrm>
            <a:off x="6460760" y="2799231"/>
            <a:ext cx="5621311" cy="83944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rnd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Ohayo gozaimasu</a:t>
            </a:r>
            <a:endParaRPr b="1" sz="3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0" name="Google Shape;1070;p19"/>
          <p:cNvSpPr/>
          <p:nvPr/>
        </p:nvSpPr>
        <p:spPr>
          <a:xfrm>
            <a:off x="6460759" y="3889583"/>
            <a:ext cx="5621311" cy="83944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rnd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おはようございます</a:t>
            </a:r>
            <a:endParaRPr b="1" sz="3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71" name="Google Shape;107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5900" y="2914156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6" name="Google Shape;107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624" y="1446186"/>
            <a:ext cx="4631623" cy="4237442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p20"/>
          <p:cNvSpPr/>
          <p:nvPr/>
        </p:nvSpPr>
        <p:spPr>
          <a:xfrm>
            <a:off x="1079291" y="1738860"/>
            <a:ext cx="5621311" cy="83944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Good afternoon !</a:t>
            </a:r>
            <a:endParaRPr b="1" sz="3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8" name="Google Shape;1078;p20"/>
          <p:cNvSpPr/>
          <p:nvPr/>
        </p:nvSpPr>
        <p:spPr>
          <a:xfrm>
            <a:off x="1079291" y="2829212"/>
            <a:ext cx="5621311" cy="83944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Konnichiwa</a:t>
            </a:r>
            <a:endParaRPr b="1" sz="3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9" name="Google Shape;1079;p20"/>
          <p:cNvSpPr/>
          <p:nvPr/>
        </p:nvSpPr>
        <p:spPr>
          <a:xfrm>
            <a:off x="1079290" y="3919564"/>
            <a:ext cx="5621311" cy="83944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こんにちは</a:t>
            </a:r>
            <a:endParaRPr b="1" sz="3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80" name="Google Shape;1080;p20"/>
          <p:cNvSpPr txBox="1"/>
          <p:nvPr/>
        </p:nvSpPr>
        <p:spPr>
          <a:xfrm>
            <a:off x="0" y="329784"/>
            <a:ext cx="646076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MỘT SỐ CÂU CHÀO HỎI CƠ BẢN</a:t>
            </a:r>
            <a:endParaRPr sz="2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81" name="Google Shape;108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7300" y="2944136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6" name="Google Shape;108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999" y="1603949"/>
            <a:ext cx="5704652" cy="2709710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21"/>
          <p:cNvSpPr/>
          <p:nvPr/>
        </p:nvSpPr>
        <p:spPr>
          <a:xfrm>
            <a:off x="5951095" y="1603949"/>
            <a:ext cx="5621311" cy="83944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rnd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Good evening !</a:t>
            </a:r>
            <a:endParaRPr b="1" sz="3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88" name="Google Shape;1088;p21"/>
          <p:cNvSpPr/>
          <p:nvPr/>
        </p:nvSpPr>
        <p:spPr>
          <a:xfrm>
            <a:off x="5951095" y="2694301"/>
            <a:ext cx="5621311" cy="83944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rnd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Konbanwa</a:t>
            </a:r>
            <a:endParaRPr b="1" sz="3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89" name="Google Shape;1089;p21"/>
          <p:cNvSpPr/>
          <p:nvPr/>
        </p:nvSpPr>
        <p:spPr>
          <a:xfrm>
            <a:off x="5951094" y="3784653"/>
            <a:ext cx="5621311" cy="83944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rnd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こんばんは</a:t>
            </a:r>
            <a:endParaRPr b="1" sz="3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90" name="Google Shape;1090;p21"/>
          <p:cNvSpPr txBox="1"/>
          <p:nvPr/>
        </p:nvSpPr>
        <p:spPr>
          <a:xfrm>
            <a:off x="0" y="329784"/>
            <a:ext cx="646076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MỘT SỐ CÂU CHÀO HỎI CƠ BẢN</a:t>
            </a:r>
            <a:endParaRPr sz="2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91" name="Google Shape;109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5960" y="2809226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6" name="Google Shape;109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339" y="555296"/>
            <a:ext cx="4804020" cy="312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19540" y="3495649"/>
            <a:ext cx="3427855" cy="3210757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22"/>
          <p:cNvSpPr txBox="1"/>
          <p:nvPr/>
        </p:nvSpPr>
        <p:spPr>
          <a:xfrm>
            <a:off x="4452079" y="32076"/>
            <a:ext cx="646076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MỘT SỐ CÂU CHÀO HỎI CƠ BẢN</a:t>
            </a:r>
            <a:endParaRPr sz="2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99" name="Google Shape;1099;p22"/>
          <p:cNvSpPr/>
          <p:nvPr/>
        </p:nvSpPr>
        <p:spPr>
          <a:xfrm>
            <a:off x="5456418" y="654780"/>
            <a:ext cx="4661941" cy="83944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rnd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Good-bye!</a:t>
            </a:r>
            <a:endParaRPr b="1" sz="3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00" name="Google Shape;1100;p22"/>
          <p:cNvSpPr/>
          <p:nvPr/>
        </p:nvSpPr>
        <p:spPr>
          <a:xfrm>
            <a:off x="5291528" y="1619680"/>
            <a:ext cx="4991724" cy="83944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rnd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Sayonara / Ja mata</a:t>
            </a:r>
            <a:endParaRPr b="1" sz="3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01" name="Google Shape;1101;p22"/>
          <p:cNvSpPr/>
          <p:nvPr/>
        </p:nvSpPr>
        <p:spPr>
          <a:xfrm>
            <a:off x="5291527" y="2584580"/>
            <a:ext cx="4991725" cy="83944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rnd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さようなら／じゃ　また</a:t>
            </a:r>
            <a:endParaRPr b="1" sz="3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02" name="Google Shape;1102;p22"/>
          <p:cNvSpPr/>
          <p:nvPr/>
        </p:nvSpPr>
        <p:spPr>
          <a:xfrm>
            <a:off x="3132943" y="3906856"/>
            <a:ext cx="4784034" cy="83944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rnd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Good night!</a:t>
            </a:r>
            <a:endParaRPr b="1" sz="3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03" name="Google Shape;1103;p22"/>
          <p:cNvSpPr/>
          <p:nvPr/>
        </p:nvSpPr>
        <p:spPr>
          <a:xfrm>
            <a:off x="3132943" y="4871756"/>
            <a:ext cx="4784034" cy="83944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rnd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Oyasuminasai</a:t>
            </a:r>
            <a:endParaRPr b="1" sz="3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04" name="Google Shape;1104;p22"/>
          <p:cNvSpPr/>
          <p:nvPr/>
        </p:nvSpPr>
        <p:spPr>
          <a:xfrm>
            <a:off x="3132943" y="5858613"/>
            <a:ext cx="4784034" cy="83944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rnd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おやすみなさい</a:t>
            </a:r>
            <a:endParaRPr b="1" sz="3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05" name="Google Shape;1105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97143" y="1786143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32813" y="5027327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400">
        <p14:doors dir="vert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3"/>
          <p:cNvSpPr/>
          <p:nvPr/>
        </p:nvSpPr>
        <p:spPr>
          <a:xfrm rot="-429763">
            <a:off x="27304" y="130786"/>
            <a:ext cx="2133600" cy="571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rnd" cmpd="sng" w="19050">
            <a:solidFill>
              <a:srgbClr val="800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TÊN GỌI</a:t>
            </a:r>
            <a:endParaRPr b="1" i="0" sz="2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6" name="Google Shape;786;p3"/>
          <p:cNvSpPr/>
          <p:nvPr/>
        </p:nvSpPr>
        <p:spPr>
          <a:xfrm>
            <a:off x="3026409" y="483823"/>
            <a:ext cx="2447291" cy="698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rnd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JAPAN</a:t>
            </a:r>
            <a:endParaRPr b="0" i="0" sz="36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7" name="Google Shape;787;p3"/>
          <p:cNvSpPr/>
          <p:nvPr/>
        </p:nvSpPr>
        <p:spPr>
          <a:xfrm>
            <a:off x="5736590" y="483823"/>
            <a:ext cx="2747009" cy="698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rnd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NHẬT BẢN</a:t>
            </a:r>
            <a:endParaRPr b="0" i="0" sz="36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8" name="Google Shape;788;p3"/>
          <p:cNvSpPr/>
          <p:nvPr/>
        </p:nvSpPr>
        <p:spPr>
          <a:xfrm>
            <a:off x="4363085" y="1784118"/>
            <a:ext cx="2747009" cy="698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rnd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日本</a:t>
            </a:r>
            <a:endParaRPr b="0" i="0" sz="36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9" name="Google Shape;789;p3"/>
          <p:cNvSpPr/>
          <p:nvPr/>
        </p:nvSpPr>
        <p:spPr>
          <a:xfrm>
            <a:off x="7334885" y="1316897"/>
            <a:ext cx="4298315" cy="698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rnd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にほん（Nihon)</a:t>
            </a:r>
            <a:endParaRPr b="0" i="0" sz="36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0" name="Google Shape;790;p3"/>
          <p:cNvSpPr/>
          <p:nvPr/>
        </p:nvSpPr>
        <p:spPr>
          <a:xfrm>
            <a:off x="7334885" y="2133368"/>
            <a:ext cx="4857115" cy="698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rnd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にっぽん（Nippon)</a:t>
            </a:r>
            <a:endParaRPr b="0" i="0" sz="36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1" name="Google Shape;791;p3"/>
          <p:cNvSpPr/>
          <p:nvPr/>
        </p:nvSpPr>
        <p:spPr>
          <a:xfrm rot="-204532">
            <a:off x="3042290" y="3485633"/>
            <a:ext cx="5838458" cy="707886"/>
          </a:xfrm>
          <a:prstGeom prst="rect">
            <a:avLst/>
          </a:prstGeom>
          <a:solidFill>
            <a:schemeClr val="accent3"/>
          </a:solidFill>
          <a:ln cap="rnd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25252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“đất nước Mặt Trời mọc"</a:t>
            </a:r>
            <a:endParaRPr sz="4000">
              <a:solidFill>
                <a:srgbClr val="25252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2" name="Google Shape;792;p3"/>
          <p:cNvSpPr/>
          <p:nvPr/>
        </p:nvSpPr>
        <p:spPr>
          <a:xfrm rot="-204532">
            <a:off x="4044504" y="4366072"/>
            <a:ext cx="4172937" cy="707886"/>
          </a:xfrm>
          <a:prstGeom prst="rect">
            <a:avLst/>
          </a:prstGeom>
          <a:solidFill>
            <a:schemeClr val="accent3"/>
          </a:solidFill>
          <a:ln cap="rnd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5252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“xứ sở Phù Tang"</a:t>
            </a:r>
            <a:endParaRPr sz="4000">
              <a:solidFill>
                <a:srgbClr val="25252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3" name="Google Shape;793;p3"/>
          <p:cNvSpPr/>
          <p:nvPr/>
        </p:nvSpPr>
        <p:spPr>
          <a:xfrm rot="-204532">
            <a:off x="4819673" y="5266194"/>
            <a:ext cx="5176417" cy="707886"/>
          </a:xfrm>
          <a:prstGeom prst="rect">
            <a:avLst/>
          </a:prstGeom>
          <a:solidFill>
            <a:schemeClr val="accent3"/>
          </a:solidFill>
          <a:ln cap="rnd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5252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“xứ sở hoa anh đào"</a:t>
            </a:r>
            <a:endParaRPr sz="4000">
              <a:solidFill>
                <a:srgbClr val="25252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 spd="slow" p14:dur="800">
    <p:circl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"/>
          <p:cNvSpPr/>
          <p:nvPr/>
        </p:nvSpPr>
        <p:spPr>
          <a:xfrm rot="-429763">
            <a:off x="508000" y="626876"/>
            <a:ext cx="2133600" cy="571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rnd" cmpd="sng" w="19050">
            <a:solidFill>
              <a:srgbClr val="820C4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VỊ TRÍ ĐỊA LÝ</a:t>
            </a:r>
            <a:endParaRPr b="1"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http://s5.60s.com.vn/image/122010/18/GAMEK_1224512.jpg" id="799" name="Google Shape;79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2574" y="542713"/>
            <a:ext cx="8226426" cy="5744066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4"/>
          <p:cNvSpPr/>
          <p:nvPr/>
        </p:nvSpPr>
        <p:spPr>
          <a:xfrm rot="698109">
            <a:off x="9711885" y="2357231"/>
            <a:ext cx="363544" cy="623828"/>
          </a:xfrm>
          <a:prstGeom prst="ellipse">
            <a:avLst/>
          </a:prstGeom>
          <a:noFill/>
          <a:ln cap="rnd" cmpd="sng" w="190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01" name="Google Shape;801;p4"/>
          <p:cNvSpPr/>
          <p:nvPr/>
        </p:nvSpPr>
        <p:spPr>
          <a:xfrm>
            <a:off x="9149270" y="2885404"/>
            <a:ext cx="363544" cy="623828"/>
          </a:xfrm>
          <a:prstGeom prst="ellipse">
            <a:avLst/>
          </a:prstGeom>
          <a:noFill/>
          <a:ln cap="rnd" cmpd="sng" w="190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02" name="Google Shape;802;p4"/>
          <p:cNvSpPr/>
          <p:nvPr/>
        </p:nvSpPr>
        <p:spPr>
          <a:xfrm>
            <a:off x="9559920" y="3049410"/>
            <a:ext cx="363544" cy="623828"/>
          </a:xfrm>
          <a:prstGeom prst="ellipse">
            <a:avLst/>
          </a:prstGeom>
          <a:noFill/>
          <a:ln cap="rnd" cmpd="sng" w="190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03" name="Google Shape;803;p4"/>
          <p:cNvSpPr/>
          <p:nvPr/>
        </p:nvSpPr>
        <p:spPr>
          <a:xfrm rot="3187158">
            <a:off x="10350858" y="4382910"/>
            <a:ext cx="363544" cy="623828"/>
          </a:xfrm>
          <a:prstGeom prst="ellipse">
            <a:avLst/>
          </a:prstGeom>
          <a:noFill/>
          <a:ln cap="rnd" cmpd="sng" w="190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04" name="Google Shape;804;p4"/>
          <p:cNvSpPr/>
          <p:nvPr/>
        </p:nvSpPr>
        <p:spPr>
          <a:xfrm rot="8566680">
            <a:off x="10027919" y="2300071"/>
            <a:ext cx="520700" cy="304800"/>
          </a:xfrm>
          <a:prstGeom prst="strip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5DDF3"/>
              </a:gs>
              <a:gs pos="100000">
                <a:srgbClr val="DF7ADA"/>
              </a:gs>
            </a:gsLst>
            <a:lin ang="5400000" scaled="0"/>
          </a:gradFill>
          <a:ln cap="rnd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 spd="slow" p14:dur="1600">
    <p:blinds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8"/>
          <p:cNvSpPr/>
          <p:nvPr/>
        </p:nvSpPr>
        <p:spPr>
          <a:xfrm rot="-429763">
            <a:off x="27304" y="130786"/>
            <a:ext cx="2133600" cy="571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rnd" cmpd="sng" w="19050">
            <a:solidFill>
              <a:srgbClr val="800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DIỆN TÍCH</a:t>
            </a:r>
            <a:endParaRPr b="1" sz="2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10" name="Google Shape;81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8365" y="4027713"/>
            <a:ext cx="1743075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533" y="4450442"/>
            <a:ext cx="24669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23189" y="4478821"/>
            <a:ext cx="2562225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81321" y="4601372"/>
            <a:ext cx="3438525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8"/>
          <p:cNvSpPr/>
          <p:nvPr/>
        </p:nvSpPr>
        <p:spPr>
          <a:xfrm rot="423118">
            <a:off x="10031388" y="6139855"/>
            <a:ext cx="2133600" cy="571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rnd" cmpd="sng" w="19050">
            <a:solidFill>
              <a:srgbClr val="800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DÂN SỐ</a:t>
            </a:r>
            <a:endParaRPr b="1" sz="2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5" name="Google Shape;815;p8"/>
          <p:cNvSpPr txBox="1"/>
          <p:nvPr/>
        </p:nvSpPr>
        <p:spPr>
          <a:xfrm>
            <a:off x="6115229" y="2502066"/>
            <a:ext cx="152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379.954 km² (61 thế giới)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6" name="Google Shape;816;p8"/>
          <p:cNvSpPr txBox="1"/>
          <p:nvPr/>
        </p:nvSpPr>
        <p:spPr>
          <a:xfrm>
            <a:off x="3582299" y="2721618"/>
            <a:ext cx="178899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331.698 km² (66 thế giới)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7" name="Google Shape;817;p8"/>
          <p:cNvSpPr txBox="1"/>
          <p:nvPr/>
        </p:nvSpPr>
        <p:spPr>
          <a:xfrm>
            <a:off x="6796337" y="6252184"/>
            <a:ext cx="208597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93.421.835 người (14 thế giới)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8" name="Google Shape;818;p8"/>
          <p:cNvSpPr txBox="1"/>
          <p:nvPr/>
        </p:nvSpPr>
        <p:spPr>
          <a:xfrm>
            <a:off x="9219799" y="3848355"/>
            <a:ext cx="216900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126.804.433 người (10 thế giới)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9" name="Google Shape;819;p8"/>
          <p:cNvSpPr/>
          <p:nvPr/>
        </p:nvSpPr>
        <p:spPr>
          <a:xfrm>
            <a:off x="9023189" y="2120679"/>
            <a:ext cx="258596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514.000 km² </a:t>
            </a:r>
            <a:b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(49 thế giới)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20" name="Google Shape;820;p8"/>
          <p:cNvSpPr/>
          <p:nvPr/>
        </p:nvSpPr>
        <p:spPr>
          <a:xfrm>
            <a:off x="3338909" y="6102439"/>
            <a:ext cx="332334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67.091.089 người </a:t>
            </a:r>
            <a:b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(20 thế giới)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21" name="Google Shape;821;p8"/>
          <p:cNvSpPr/>
          <p:nvPr/>
        </p:nvSpPr>
        <p:spPr>
          <a:xfrm>
            <a:off x="435217" y="2581800"/>
            <a:ext cx="271420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100.140 km² </a:t>
            </a:r>
            <a:b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(108 thế giới)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22" name="Google Shape;822;p8"/>
          <p:cNvSpPr/>
          <p:nvPr/>
        </p:nvSpPr>
        <p:spPr>
          <a:xfrm>
            <a:off x="55017" y="6269521"/>
            <a:ext cx="332334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48.860.500 người </a:t>
            </a:r>
            <a:b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(25 thế giới)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23" name="Google Shape;82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5289" y="1318088"/>
            <a:ext cx="1743075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9552" y="905338"/>
            <a:ext cx="24669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4813" y="1999125"/>
            <a:ext cx="2562225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13796" y="2889185"/>
            <a:ext cx="3438525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9"/>
          <p:cNvSpPr/>
          <p:nvPr/>
        </p:nvSpPr>
        <p:spPr>
          <a:xfrm rot="-429763">
            <a:off x="508000" y="626876"/>
            <a:ext cx="2133600" cy="571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rnd" cmpd="sng" w="19050">
            <a:solidFill>
              <a:srgbClr val="B2770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KEYWORDS</a:t>
            </a:r>
            <a:endParaRPr b="1"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32" name="Google Shape;832;p9"/>
          <p:cNvSpPr txBox="1"/>
          <p:nvPr/>
        </p:nvSpPr>
        <p:spPr>
          <a:xfrm>
            <a:off x="609600" y="1883896"/>
            <a:ext cx="19304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Hoa anh đào</a:t>
            </a:r>
            <a:br>
              <a:rPr b="1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(Sakura)</a:t>
            </a:r>
            <a:endParaRPr b="1"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33" name="Google Shape;833;p9"/>
          <p:cNvSpPr txBox="1"/>
          <p:nvPr/>
        </p:nvSpPr>
        <p:spPr>
          <a:xfrm>
            <a:off x="6921963" y="589460"/>
            <a:ext cx="17399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Núi Phú Sỹ</a:t>
            </a:r>
            <a:br>
              <a:rPr b="1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(Fujisan)</a:t>
            </a:r>
            <a:endParaRPr b="1"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34" name="Google Shape;834;p9"/>
          <p:cNvSpPr txBox="1"/>
          <p:nvPr/>
        </p:nvSpPr>
        <p:spPr>
          <a:xfrm>
            <a:off x="381000" y="5729136"/>
            <a:ext cx="19304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Võ Sumo</a:t>
            </a:r>
            <a:br>
              <a:rPr b="1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(Sumo)</a:t>
            </a:r>
            <a:endParaRPr b="1"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35" name="Google Shape;835;p9"/>
          <p:cNvSpPr txBox="1"/>
          <p:nvPr/>
        </p:nvSpPr>
        <p:spPr>
          <a:xfrm>
            <a:off x="8311092" y="5462507"/>
            <a:ext cx="248285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Trang phục Kimono</a:t>
            </a:r>
            <a:br>
              <a:rPr b="1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(Kimono)</a:t>
            </a:r>
            <a:endParaRPr b="1"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36" name="Google Shape;83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29425">
            <a:off x="2318540" y="624655"/>
            <a:ext cx="3943377" cy="2624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4184">
            <a:off x="7184354" y="1030498"/>
            <a:ext cx="4108891" cy="2734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17283" y="2566520"/>
            <a:ext cx="2448609" cy="3808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70292" y="3426098"/>
            <a:ext cx="3982635" cy="235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400">
        <p14:ripple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0"/>
          <p:cNvSpPr/>
          <p:nvPr/>
        </p:nvSpPr>
        <p:spPr>
          <a:xfrm rot="-429763">
            <a:off x="508000" y="626876"/>
            <a:ext cx="2133600" cy="571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rnd" cmpd="sng" w="19050">
            <a:solidFill>
              <a:srgbClr val="B2770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KEYWORDS</a:t>
            </a:r>
            <a:endParaRPr b="1"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45" name="Google Shape;845;p10"/>
          <p:cNvSpPr txBox="1"/>
          <p:nvPr/>
        </p:nvSpPr>
        <p:spPr>
          <a:xfrm>
            <a:off x="2885123" y="660224"/>
            <a:ext cx="19304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Truyện tranh</a:t>
            </a:r>
            <a:br>
              <a:rPr b="1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(Manga)</a:t>
            </a:r>
            <a:endParaRPr b="1"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46" name="Google Shape;846;p10"/>
          <p:cNvSpPr txBox="1"/>
          <p:nvPr/>
        </p:nvSpPr>
        <p:spPr>
          <a:xfrm>
            <a:off x="6824970" y="759364"/>
            <a:ext cx="2032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Phim hoạt hình (Anime)</a:t>
            </a:r>
            <a:endParaRPr b="1"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47" name="Google Shape;847;p10"/>
          <p:cNvSpPr txBox="1"/>
          <p:nvPr/>
        </p:nvSpPr>
        <p:spPr>
          <a:xfrm>
            <a:off x="719195" y="5650609"/>
            <a:ext cx="24511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Nghệ thuật cắm hoa</a:t>
            </a:r>
            <a:br>
              <a:rPr b="1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(Ikebana)</a:t>
            </a:r>
            <a:endParaRPr b="1"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48" name="Google Shape;848;p10"/>
          <p:cNvSpPr txBox="1"/>
          <p:nvPr/>
        </p:nvSpPr>
        <p:spPr>
          <a:xfrm>
            <a:off x="6824970" y="5687017"/>
            <a:ext cx="248285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Kịch No và Kabuki</a:t>
            </a:r>
            <a:br>
              <a:rPr b="1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(No &amp; Kabuki)</a:t>
            </a:r>
            <a:endParaRPr b="1"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49" name="Google Shape;84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312652">
            <a:off x="1071294" y="1182657"/>
            <a:ext cx="2295525" cy="19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97116">
            <a:off x="3271574" y="1402786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273381">
            <a:off x="6391275" y="1421031"/>
            <a:ext cx="28575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325020">
            <a:off x="9136369" y="870271"/>
            <a:ext cx="2438400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313521">
            <a:off x="8950582" y="3646531"/>
            <a:ext cx="2124075" cy="21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241368">
            <a:off x="6276165" y="3395465"/>
            <a:ext cx="2732229" cy="2008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72167">
            <a:off x="3175545" y="4202560"/>
            <a:ext cx="2162175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-248811">
            <a:off x="1003072" y="3595743"/>
            <a:ext cx="2209800" cy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omb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11"/>
          <p:cNvSpPr/>
          <p:nvPr/>
        </p:nvSpPr>
        <p:spPr>
          <a:xfrm rot="-429763">
            <a:off x="508000" y="626876"/>
            <a:ext cx="2133600" cy="571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rnd" cmpd="sng" w="19050">
            <a:solidFill>
              <a:srgbClr val="B2770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KEYWORDS</a:t>
            </a:r>
            <a:endParaRPr b="1"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62" name="Google Shape;862;p11"/>
          <p:cNvSpPr txBox="1"/>
          <p:nvPr/>
        </p:nvSpPr>
        <p:spPr>
          <a:xfrm>
            <a:off x="2002971" y="1582057"/>
            <a:ext cx="255451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Geisha</a:t>
            </a:r>
            <a:endParaRPr b="1" sz="4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63" name="Google Shape;863;p11"/>
          <p:cNvSpPr txBox="1"/>
          <p:nvPr/>
        </p:nvSpPr>
        <p:spPr>
          <a:xfrm>
            <a:off x="4702628" y="975220"/>
            <a:ext cx="255451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Honda</a:t>
            </a:r>
            <a:endParaRPr b="1" sz="4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64" name="Google Shape;864;p11"/>
          <p:cNvSpPr txBox="1"/>
          <p:nvPr/>
        </p:nvSpPr>
        <p:spPr>
          <a:xfrm>
            <a:off x="3526970" y="2772079"/>
            <a:ext cx="255451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Mitsubishi</a:t>
            </a:r>
            <a:endParaRPr b="1" sz="4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65" name="Google Shape;865;p11"/>
          <p:cNvSpPr txBox="1"/>
          <p:nvPr/>
        </p:nvSpPr>
        <p:spPr>
          <a:xfrm>
            <a:off x="5979885" y="2013192"/>
            <a:ext cx="317862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Ajinomoto</a:t>
            </a:r>
            <a:endParaRPr b="1" sz="4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66" name="Google Shape;866;p11"/>
          <p:cNvSpPr txBox="1"/>
          <p:nvPr/>
        </p:nvSpPr>
        <p:spPr>
          <a:xfrm>
            <a:off x="899886" y="3606524"/>
            <a:ext cx="317862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Sony</a:t>
            </a:r>
            <a:endParaRPr b="1" sz="4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67" name="Google Shape;867;p11"/>
          <p:cNvSpPr txBox="1"/>
          <p:nvPr/>
        </p:nvSpPr>
        <p:spPr>
          <a:xfrm>
            <a:off x="2489200" y="4719354"/>
            <a:ext cx="317862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Canon</a:t>
            </a:r>
            <a:endParaRPr b="1" sz="4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68" name="Google Shape;868;p11"/>
          <p:cNvSpPr txBox="1"/>
          <p:nvPr/>
        </p:nvSpPr>
        <p:spPr>
          <a:xfrm>
            <a:off x="4557485" y="3883051"/>
            <a:ext cx="317862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Hitachi</a:t>
            </a:r>
            <a:endParaRPr b="1" sz="4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69" name="Google Shape;869;p11"/>
          <p:cNvSpPr txBox="1"/>
          <p:nvPr/>
        </p:nvSpPr>
        <p:spPr>
          <a:xfrm>
            <a:off x="7257143" y="621277"/>
            <a:ext cx="317862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Shinkansen</a:t>
            </a:r>
            <a:endParaRPr b="1" sz="4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0" name="Google Shape;870;p11"/>
          <p:cNvSpPr txBox="1"/>
          <p:nvPr/>
        </p:nvSpPr>
        <p:spPr>
          <a:xfrm>
            <a:off x="7257143" y="2973622"/>
            <a:ext cx="317862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Tsunami</a:t>
            </a:r>
            <a:endParaRPr b="1" sz="4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1" name="Google Shape;871;p11"/>
          <p:cNvSpPr txBox="1"/>
          <p:nvPr/>
        </p:nvSpPr>
        <p:spPr>
          <a:xfrm>
            <a:off x="6495142" y="5120758"/>
            <a:ext cx="317862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AKB48</a:t>
            </a:r>
            <a:endParaRPr b="1" sz="4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2" name="Google Shape;872;p11"/>
          <p:cNvSpPr txBox="1"/>
          <p:nvPr/>
        </p:nvSpPr>
        <p:spPr>
          <a:xfrm>
            <a:off x="580571" y="2453843"/>
            <a:ext cx="255451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Sushi</a:t>
            </a:r>
            <a:endParaRPr b="1" sz="4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3" name="Google Shape;873;p11"/>
          <p:cNvSpPr txBox="1"/>
          <p:nvPr/>
        </p:nvSpPr>
        <p:spPr>
          <a:xfrm>
            <a:off x="8084456" y="4160328"/>
            <a:ext cx="317862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Hiroshima</a:t>
            </a:r>
            <a:endParaRPr b="1" sz="4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4" name="Google Shape;874;p11"/>
          <p:cNvSpPr txBox="1"/>
          <p:nvPr/>
        </p:nvSpPr>
        <p:spPr>
          <a:xfrm>
            <a:off x="580571" y="5417700"/>
            <a:ext cx="317862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Ninja</a:t>
            </a:r>
            <a:endParaRPr b="1" sz="4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 spd="slow">
    <p:comb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2"/>
          <p:cNvSpPr/>
          <p:nvPr/>
        </p:nvSpPr>
        <p:spPr>
          <a:xfrm>
            <a:off x="3552670" y="209862"/>
            <a:ext cx="4973522" cy="646076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8EBDF7"/>
              </a:gs>
              <a:gs pos="100000">
                <a:srgbClr val="277CE3"/>
              </a:gs>
            </a:gsLst>
            <a:lin ang="5400000" scaled="0"/>
          </a:gradFill>
          <a:ln>
            <a:noFill/>
          </a:ln>
          <a:effectLst>
            <a:outerShdw blurRad="63500" rotWithShape="0" dir="5400000" dist="381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0" name="Google Shape;880;p12"/>
          <p:cNvSpPr txBox="1"/>
          <p:nvPr/>
        </p:nvSpPr>
        <p:spPr>
          <a:xfrm>
            <a:off x="3758160" y="800100"/>
            <a:ext cx="45339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TIẾNG NHẬT</a:t>
            </a:r>
            <a:endParaRPr/>
          </a:p>
        </p:txBody>
      </p:sp>
      <p:sp>
        <p:nvSpPr>
          <p:cNvPr id="881" name="Google Shape;881;p12"/>
          <p:cNvSpPr txBox="1"/>
          <p:nvPr/>
        </p:nvSpPr>
        <p:spPr>
          <a:xfrm>
            <a:off x="3758160" y="1701800"/>
            <a:ext cx="45339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JAPANESE</a:t>
            </a:r>
            <a:endParaRPr/>
          </a:p>
        </p:txBody>
      </p:sp>
      <p:sp>
        <p:nvSpPr>
          <p:cNvPr id="882" name="Google Shape;882;p12"/>
          <p:cNvSpPr txBox="1"/>
          <p:nvPr/>
        </p:nvSpPr>
        <p:spPr>
          <a:xfrm>
            <a:off x="3758160" y="2629384"/>
            <a:ext cx="45339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NIHONGO</a:t>
            </a:r>
            <a:endParaRPr/>
          </a:p>
        </p:txBody>
      </p:sp>
      <p:sp>
        <p:nvSpPr>
          <p:cNvPr id="883" name="Google Shape;883;p12"/>
          <p:cNvSpPr txBox="1"/>
          <p:nvPr/>
        </p:nvSpPr>
        <p:spPr>
          <a:xfrm>
            <a:off x="3758160" y="3556968"/>
            <a:ext cx="45339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日本語</a:t>
            </a:r>
            <a:endParaRPr sz="4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4" name="Google Shape;884;p12"/>
          <p:cNvSpPr txBox="1"/>
          <p:nvPr/>
        </p:nvSpPr>
        <p:spPr>
          <a:xfrm>
            <a:off x="3758160" y="4502748"/>
            <a:ext cx="45339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にほんご</a:t>
            </a:r>
            <a:endParaRPr sz="4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5" name="Google Shape;885;p12"/>
          <p:cNvSpPr txBox="1"/>
          <p:nvPr/>
        </p:nvSpPr>
        <p:spPr>
          <a:xfrm>
            <a:off x="3758160" y="5546960"/>
            <a:ext cx="45339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ニホンゴ</a:t>
            </a:r>
            <a:endParaRPr sz="4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86" name="Google Shape;88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452" y="26247"/>
            <a:ext cx="2897396" cy="2897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67001" y="3406961"/>
            <a:ext cx="3324999" cy="2216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1176" y="4230125"/>
            <a:ext cx="2897396" cy="2069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31682" y="0"/>
            <a:ext cx="3365661" cy="1994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3"/>
          <p:cNvSpPr/>
          <p:nvPr/>
        </p:nvSpPr>
        <p:spPr>
          <a:xfrm>
            <a:off x="3013869" y="312176"/>
            <a:ext cx="6121400" cy="574675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rnd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Eater"/>
                <a:ea typeface="Eater"/>
                <a:cs typeface="Eater"/>
                <a:sym typeface="Eater"/>
              </a:rPr>
              <a:t>ABOUT JAPANESE LANGUAGE</a:t>
            </a:r>
            <a:endParaRPr/>
          </a:p>
        </p:txBody>
      </p:sp>
      <p:sp>
        <p:nvSpPr>
          <p:cNvPr id="895" name="Google Shape;895;p13"/>
          <p:cNvSpPr/>
          <p:nvPr/>
        </p:nvSpPr>
        <p:spPr>
          <a:xfrm>
            <a:off x="1201738" y="1404938"/>
            <a:ext cx="9745662" cy="5300662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rnd" cmpd="sng" w="19050">
            <a:solidFill>
              <a:srgbClr val="AE59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1" marL="45402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❑"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là ngôn ngữ chắp dính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4540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60375" lvl="1" marL="5715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❑"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có hệ thống nghi thức nghiêm ngặt và </a:t>
            </a:r>
            <a:b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rành  mạch (đặc biệt là hệ thống kính ngữ)</a:t>
            </a:r>
            <a:endParaRPr/>
          </a:p>
          <a:p>
            <a:pPr indent="-342900" lvl="1" marL="4540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45402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❑"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có ngữ điệu rõ rệt theo từ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4540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45402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❑"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cấu trúc ngữ pháp ngược với tiếng Việt</a:t>
            </a:r>
            <a:endParaRPr/>
          </a:p>
        </p:txBody>
      </p:sp>
      <p:sp>
        <p:nvSpPr>
          <p:cNvPr id="896" name="Google Shape;896;p13"/>
          <p:cNvSpPr/>
          <p:nvPr/>
        </p:nvSpPr>
        <p:spPr>
          <a:xfrm rot="-609841">
            <a:off x="714375" y="1116806"/>
            <a:ext cx="2016125" cy="576263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rnd" cmpd="sng" w="19050">
            <a:solidFill>
              <a:srgbClr val="A78C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Đặc điểm: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400">
        <p14:doors dir="vert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Ion Boardroom">
  <a:themeElements>
    <a:clrScheme name="Ion Boardroom">
      <a:dk1>
        <a:srgbClr val="000000"/>
      </a:dk1>
      <a:lt1>
        <a:srgbClr val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1_Ion Boardroom">
  <a:themeElements>
    <a:clrScheme name="Ion Boardroom">
      <a:dk1>
        <a:srgbClr val="000000"/>
      </a:dk1>
      <a:lt1>
        <a:srgbClr val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1_Ion">
  <a:themeElements>
    <a:clrScheme name="Ion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2014-08-25T02:28:41Z</dcterms:created>
  <dc:creator>Nguyen Cuong</dc:creator>
</cp:coreProperties>
</file>